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3"/>
  </p:notesMasterIdLst>
  <p:handoutMasterIdLst>
    <p:handoutMasterId r:id="rId34"/>
  </p:handoutMasterIdLst>
  <p:sldIdLst>
    <p:sldId id="297" r:id="rId5"/>
    <p:sldId id="286" r:id="rId6"/>
    <p:sldId id="312" r:id="rId7"/>
    <p:sldId id="350" r:id="rId8"/>
    <p:sldId id="351" r:id="rId9"/>
    <p:sldId id="348" r:id="rId10"/>
    <p:sldId id="349" r:id="rId11"/>
    <p:sldId id="333" r:id="rId12"/>
    <p:sldId id="335" r:id="rId13"/>
    <p:sldId id="358" r:id="rId14"/>
    <p:sldId id="346" r:id="rId15"/>
    <p:sldId id="340" r:id="rId16"/>
    <p:sldId id="341" r:id="rId17"/>
    <p:sldId id="337" r:id="rId18"/>
    <p:sldId id="342" r:id="rId19"/>
    <p:sldId id="343" r:id="rId20"/>
    <p:sldId id="344" r:id="rId21"/>
    <p:sldId id="334" r:id="rId22"/>
    <p:sldId id="345" r:id="rId23"/>
    <p:sldId id="332" r:id="rId24"/>
    <p:sldId id="300" r:id="rId25"/>
    <p:sldId id="303" r:id="rId26"/>
    <p:sldId id="305" r:id="rId27"/>
    <p:sldId id="307" r:id="rId28"/>
    <p:sldId id="309" r:id="rId29"/>
    <p:sldId id="311" r:id="rId30"/>
    <p:sldId id="313" r:id="rId31"/>
    <p:sldId id="315" r:id="rId32"/>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7D20"/>
    <a:srgbClr val="F59B1B"/>
    <a:srgbClr val="FECC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639BF5-BAF5-44E5-B44A-1424E7548466}" v="185" dt="2025-12-15T15:02:32.610"/>
    <p1510:client id="{29653CB7-7506-712F-1C7F-0B3096DD9571}" v="32" dt="2025-12-15T17:32:35.732"/>
    <p1510:client id="{6F3B0843-D83D-7846-2BA9-91AB56D6A7FD}" v="527" dt="2025-12-15T14:51:24.850"/>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na Vervloessem" userId="a0d3eb24-244c-446f-9993-061bd6741680" providerId="ADAL" clId="{E1A88DDE-3C06-4654-A254-66989FFA4846}"/>
    <pc:docChg chg="undo redo custSel addSld delSld modSld sldOrd">
      <pc:chgData name="Tina Vervloessem" userId="a0d3eb24-244c-446f-9993-061bd6741680" providerId="ADAL" clId="{E1A88DDE-3C06-4654-A254-66989FFA4846}" dt="2025-12-10T10:54:15.187" v="899"/>
      <pc:docMkLst>
        <pc:docMk/>
      </pc:docMkLst>
      <pc:sldChg chg="addSp delSp add mod">
        <pc:chgData name="Tina Vervloessem" userId="a0d3eb24-244c-446f-9993-061bd6741680" providerId="ADAL" clId="{E1A88DDE-3C06-4654-A254-66989FFA4846}" dt="2025-12-10T09:31:00.964" v="799" actId="22"/>
        <pc:sldMkLst>
          <pc:docMk/>
          <pc:sldMk cId="2895846884" sldId="286"/>
        </pc:sldMkLst>
      </pc:sldChg>
      <pc:sldChg chg="add">
        <pc:chgData name="Tina Vervloessem" userId="a0d3eb24-244c-446f-9993-061bd6741680" providerId="ADAL" clId="{E1A88DDE-3C06-4654-A254-66989FFA4846}" dt="2025-12-09T16:55:53.625" v="91"/>
        <pc:sldMkLst>
          <pc:docMk/>
          <pc:sldMk cId="3923960007" sldId="297"/>
        </pc:sldMkLst>
      </pc:sldChg>
      <pc:sldChg chg="modSp add mod">
        <pc:chgData name="Tina Vervloessem" userId="a0d3eb24-244c-446f-9993-061bd6741680" providerId="ADAL" clId="{E1A88DDE-3C06-4654-A254-66989FFA4846}" dt="2025-12-09T17:06:21.102" v="651" actId="27636"/>
        <pc:sldMkLst>
          <pc:docMk/>
          <pc:sldMk cId="1939758205" sldId="300"/>
        </pc:sldMkLst>
        <pc:spChg chg="mod">
          <ac:chgData name="Tina Vervloessem" userId="a0d3eb24-244c-446f-9993-061bd6741680" providerId="ADAL" clId="{E1A88DDE-3C06-4654-A254-66989FFA4846}" dt="2025-12-09T17:06:21.102" v="651" actId="27636"/>
          <ac:spMkLst>
            <pc:docMk/>
            <pc:sldMk cId="1939758205" sldId="300"/>
            <ac:spMk id="3" creationId="{B7BD0AC4-FF02-FEB4-6A14-CCBC4246495E}"/>
          </ac:spMkLst>
        </pc:spChg>
      </pc:sldChg>
      <pc:sldChg chg="modSp add mod">
        <pc:chgData name="Tina Vervloessem" userId="a0d3eb24-244c-446f-9993-061bd6741680" providerId="ADAL" clId="{E1A88DDE-3C06-4654-A254-66989FFA4846}" dt="2025-12-09T17:06:24.207" v="653" actId="27636"/>
        <pc:sldMkLst>
          <pc:docMk/>
          <pc:sldMk cId="2780171633" sldId="303"/>
        </pc:sldMkLst>
        <pc:spChg chg="mod">
          <ac:chgData name="Tina Vervloessem" userId="a0d3eb24-244c-446f-9993-061bd6741680" providerId="ADAL" clId="{E1A88DDE-3C06-4654-A254-66989FFA4846}" dt="2025-12-09T17:06:24.207" v="653" actId="27636"/>
          <ac:spMkLst>
            <pc:docMk/>
            <pc:sldMk cId="2780171633" sldId="303"/>
            <ac:spMk id="3" creationId="{448E1994-8CE9-21D1-019B-B972B7C60C88}"/>
          </ac:spMkLst>
        </pc:spChg>
      </pc:sldChg>
      <pc:sldChg chg="modSp add mod">
        <pc:chgData name="Tina Vervloessem" userId="a0d3eb24-244c-446f-9993-061bd6741680" providerId="ADAL" clId="{E1A88DDE-3C06-4654-A254-66989FFA4846}" dt="2025-12-09T17:06:27.041" v="655" actId="27636"/>
        <pc:sldMkLst>
          <pc:docMk/>
          <pc:sldMk cId="2742237214" sldId="305"/>
        </pc:sldMkLst>
        <pc:spChg chg="mod">
          <ac:chgData name="Tina Vervloessem" userId="a0d3eb24-244c-446f-9993-061bd6741680" providerId="ADAL" clId="{E1A88DDE-3C06-4654-A254-66989FFA4846}" dt="2025-12-09T17:06:27.041" v="655" actId="27636"/>
          <ac:spMkLst>
            <pc:docMk/>
            <pc:sldMk cId="2742237214" sldId="305"/>
            <ac:spMk id="3" creationId="{BE11DE41-C2A8-C99C-DB23-2EB883118FE6}"/>
          </ac:spMkLst>
        </pc:spChg>
      </pc:sldChg>
      <pc:sldChg chg="modSp add mod">
        <pc:chgData name="Tina Vervloessem" userId="a0d3eb24-244c-446f-9993-061bd6741680" providerId="ADAL" clId="{E1A88DDE-3C06-4654-A254-66989FFA4846}" dt="2025-12-09T17:06:30.362" v="657" actId="27636"/>
        <pc:sldMkLst>
          <pc:docMk/>
          <pc:sldMk cId="367612902" sldId="307"/>
        </pc:sldMkLst>
        <pc:spChg chg="mod">
          <ac:chgData name="Tina Vervloessem" userId="a0d3eb24-244c-446f-9993-061bd6741680" providerId="ADAL" clId="{E1A88DDE-3C06-4654-A254-66989FFA4846}" dt="2025-12-09T17:06:30.362" v="657" actId="27636"/>
          <ac:spMkLst>
            <pc:docMk/>
            <pc:sldMk cId="367612902" sldId="307"/>
            <ac:spMk id="3" creationId="{C349CB0A-CEC9-74AB-351B-46CC69F89083}"/>
          </ac:spMkLst>
        </pc:spChg>
      </pc:sldChg>
      <pc:sldChg chg="modSp add mod">
        <pc:chgData name="Tina Vervloessem" userId="a0d3eb24-244c-446f-9993-061bd6741680" providerId="ADAL" clId="{E1A88DDE-3C06-4654-A254-66989FFA4846}" dt="2025-12-09T17:06:33.751" v="659" actId="27636"/>
        <pc:sldMkLst>
          <pc:docMk/>
          <pc:sldMk cId="884816238" sldId="309"/>
        </pc:sldMkLst>
        <pc:spChg chg="mod">
          <ac:chgData name="Tina Vervloessem" userId="a0d3eb24-244c-446f-9993-061bd6741680" providerId="ADAL" clId="{E1A88DDE-3C06-4654-A254-66989FFA4846}" dt="2025-12-09T17:06:33.751" v="659" actId="27636"/>
          <ac:spMkLst>
            <pc:docMk/>
            <pc:sldMk cId="884816238" sldId="309"/>
            <ac:spMk id="3" creationId="{E31D504C-1237-BC90-73A4-B00BCB967405}"/>
          </ac:spMkLst>
        </pc:spChg>
      </pc:sldChg>
      <pc:sldChg chg="modSp add mod">
        <pc:chgData name="Tina Vervloessem" userId="a0d3eb24-244c-446f-9993-061bd6741680" providerId="ADAL" clId="{E1A88DDE-3C06-4654-A254-66989FFA4846}" dt="2025-12-09T17:06:37.042" v="660" actId="20577"/>
        <pc:sldMkLst>
          <pc:docMk/>
          <pc:sldMk cId="2200018322" sldId="311"/>
        </pc:sldMkLst>
        <pc:spChg chg="mod">
          <ac:chgData name="Tina Vervloessem" userId="a0d3eb24-244c-446f-9993-061bd6741680" providerId="ADAL" clId="{E1A88DDE-3C06-4654-A254-66989FFA4846}" dt="2025-12-09T17:06:37.042" v="660" actId="20577"/>
          <ac:spMkLst>
            <pc:docMk/>
            <pc:sldMk cId="2200018322" sldId="311"/>
            <ac:spMk id="3" creationId="{D12784C9-05FC-22CD-2039-CE53C35C9333}"/>
          </ac:spMkLst>
        </pc:spChg>
      </pc:sldChg>
      <pc:sldChg chg="add">
        <pc:chgData name="Tina Vervloessem" userId="a0d3eb24-244c-446f-9993-061bd6741680" providerId="ADAL" clId="{E1A88DDE-3C06-4654-A254-66989FFA4846}" dt="2025-12-10T07:43:28.430" v="790"/>
        <pc:sldMkLst>
          <pc:docMk/>
          <pc:sldMk cId="1953304658" sldId="312"/>
        </pc:sldMkLst>
      </pc:sldChg>
      <pc:sldChg chg="modSp add mod">
        <pc:chgData name="Tina Vervloessem" userId="a0d3eb24-244c-446f-9993-061bd6741680" providerId="ADAL" clId="{E1A88DDE-3C06-4654-A254-66989FFA4846}" dt="2025-12-10T07:44:39.088" v="797" actId="6549"/>
        <pc:sldMkLst>
          <pc:docMk/>
          <pc:sldMk cId="3724302636" sldId="313"/>
        </pc:sldMkLst>
        <pc:spChg chg="mod">
          <ac:chgData name="Tina Vervloessem" userId="a0d3eb24-244c-446f-9993-061bd6741680" providerId="ADAL" clId="{E1A88DDE-3C06-4654-A254-66989FFA4846}" dt="2025-12-10T07:44:39.088" v="797" actId="6549"/>
          <ac:spMkLst>
            <pc:docMk/>
            <pc:sldMk cId="3724302636" sldId="313"/>
            <ac:spMk id="3" creationId="{5A0FB7BC-8CB1-88BE-920B-7927C21D0031}"/>
          </ac:spMkLst>
        </pc:spChg>
      </pc:sldChg>
      <pc:sldChg chg="modSp add mod">
        <pc:chgData name="Tina Vervloessem" userId="a0d3eb24-244c-446f-9993-061bd6741680" providerId="ADAL" clId="{E1A88DDE-3C06-4654-A254-66989FFA4846}" dt="2025-12-09T16:57:02.777" v="153" actId="20577"/>
        <pc:sldMkLst>
          <pc:docMk/>
          <pc:sldMk cId="4103646313" sldId="332"/>
        </pc:sldMkLst>
        <pc:spChg chg="mod">
          <ac:chgData name="Tina Vervloessem" userId="a0d3eb24-244c-446f-9993-061bd6741680" providerId="ADAL" clId="{E1A88DDE-3C06-4654-A254-66989FFA4846}" dt="2025-12-09T16:56:50.786" v="113" actId="20577"/>
          <ac:spMkLst>
            <pc:docMk/>
            <pc:sldMk cId="4103646313" sldId="332"/>
            <ac:spMk id="2" creationId="{DB5579AA-6964-BDF9-FBF6-92897F7C902A}"/>
          </ac:spMkLst>
        </pc:spChg>
        <pc:spChg chg="mod">
          <ac:chgData name="Tina Vervloessem" userId="a0d3eb24-244c-446f-9993-061bd6741680" providerId="ADAL" clId="{E1A88DDE-3C06-4654-A254-66989FFA4846}" dt="2025-12-09T16:57:02.777" v="153" actId="20577"/>
          <ac:spMkLst>
            <pc:docMk/>
            <pc:sldMk cId="4103646313" sldId="332"/>
            <ac:spMk id="3" creationId="{C1C50EA0-A559-126B-D7C8-CBC4D280A4B7}"/>
          </ac:spMkLst>
        </pc:spChg>
      </pc:sldChg>
      <pc:sldChg chg="add">
        <pc:chgData name="Tina Vervloessem" userId="a0d3eb24-244c-446f-9993-061bd6741680" providerId="ADAL" clId="{E1A88DDE-3C06-4654-A254-66989FFA4846}" dt="2025-12-10T07:43:28.430" v="790"/>
        <pc:sldMkLst>
          <pc:docMk/>
          <pc:sldMk cId="1815933500" sldId="333"/>
        </pc:sldMkLst>
      </pc:sldChg>
      <pc:sldChg chg="add">
        <pc:chgData name="Tina Vervloessem" userId="a0d3eb24-244c-446f-9993-061bd6741680" providerId="ADAL" clId="{E1A88DDE-3C06-4654-A254-66989FFA4846}" dt="2025-12-10T07:43:28.430" v="790"/>
        <pc:sldMkLst>
          <pc:docMk/>
          <pc:sldMk cId="3792500522" sldId="334"/>
        </pc:sldMkLst>
      </pc:sldChg>
      <pc:sldChg chg="add">
        <pc:chgData name="Tina Vervloessem" userId="a0d3eb24-244c-446f-9993-061bd6741680" providerId="ADAL" clId="{E1A88DDE-3C06-4654-A254-66989FFA4846}" dt="2025-12-10T07:43:28.430" v="790"/>
        <pc:sldMkLst>
          <pc:docMk/>
          <pc:sldMk cId="1116836852" sldId="335"/>
        </pc:sldMkLst>
      </pc:sldChg>
      <pc:sldChg chg="add">
        <pc:chgData name="Tina Vervloessem" userId="a0d3eb24-244c-446f-9993-061bd6741680" providerId="ADAL" clId="{E1A88DDE-3C06-4654-A254-66989FFA4846}" dt="2025-12-10T07:43:28.430" v="790"/>
        <pc:sldMkLst>
          <pc:docMk/>
          <pc:sldMk cId="2370873354" sldId="337"/>
        </pc:sldMkLst>
      </pc:sldChg>
      <pc:sldChg chg="add">
        <pc:chgData name="Tina Vervloessem" userId="a0d3eb24-244c-446f-9993-061bd6741680" providerId="ADAL" clId="{E1A88DDE-3C06-4654-A254-66989FFA4846}" dt="2025-12-10T07:43:28.430" v="790"/>
        <pc:sldMkLst>
          <pc:docMk/>
          <pc:sldMk cId="3566644036" sldId="340"/>
        </pc:sldMkLst>
      </pc:sldChg>
      <pc:sldChg chg="add">
        <pc:chgData name="Tina Vervloessem" userId="a0d3eb24-244c-446f-9993-061bd6741680" providerId="ADAL" clId="{E1A88DDE-3C06-4654-A254-66989FFA4846}" dt="2025-12-10T07:43:28.430" v="790"/>
        <pc:sldMkLst>
          <pc:docMk/>
          <pc:sldMk cId="1684807001" sldId="341"/>
        </pc:sldMkLst>
      </pc:sldChg>
      <pc:sldChg chg="add">
        <pc:chgData name="Tina Vervloessem" userId="a0d3eb24-244c-446f-9993-061bd6741680" providerId="ADAL" clId="{E1A88DDE-3C06-4654-A254-66989FFA4846}" dt="2025-12-10T07:43:28.430" v="790"/>
        <pc:sldMkLst>
          <pc:docMk/>
          <pc:sldMk cId="1230763918" sldId="342"/>
        </pc:sldMkLst>
      </pc:sldChg>
      <pc:sldChg chg="add">
        <pc:chgData name="Tina Vervloessem" userId="a0d3eb24-244c-446f-9993-061bd6741680" providerId="ADAL" clId="{E1A88DDE-3C06-4654-A254-66989FFA4846}" dt="2025-12-10T07:43:28.430" v="790"/>
        <pc:sldMkLst>
          <pc:docMk/>
          <pc:sldMk cId="2207247453" sldId="343"/>
        </pc:sldMkLst>
      </pc:sldChg>
      <pc:sldChg chg="add">
        <pc:chgData name="Tina Vervloessem" userId="a0d3eb24-244c-446f-9993-061bd6741680" providerId="ADAL" clId="{E1A88DDE-3C06-4654-A254-66989FFA4846}" dt="2025-12-10T07:43:28.430" v="790"/>
        <pc:sldMkLst>
          <pc:docMk/>
          <pc:sldMk cId="575561249" sldId="344"/>
        </pc:sldMkLst>
      </pc:sldChg>
      <pc:sldChg chg="add">
        <pc:chgData name="Tina Vervloessem" userId="a0d3eb24-244c-446f-9993-061bd6741680" providerId="ADAL" clId="{E1A88DDE-3C06-4654-A254-66989FFA4846}" dt="2025-12-10T07:43:28.430" v="790"/>
        <pc:sldMkLst>
          <pc:docMk/>
          <pc:sldMk cId="875380043" sldId="345"/>
        </pc:sldMkLst>
      </pc:sldChg>
      <pc:sldChg chg="add">
        <pc:chgData name="Tina Vervloessem" userId="a0d3eb24-244c-446f-9993-061bd6741680" providerId="ADAL" clId="{E1A88DDE-3C06-4654-A254-66989FFA4846}" dt="2025-12-10T10:54:15.187" v="899"/>
        <pc:sldMkLst>
          <pc:docMk/>
          <pc:sldMk cId="2382611528" sldId="346"/>
        </pc:sldMkLst>
      </pc:sldChg>
      <pc:sldChg chg="modSp add mod">
        <pc:chgData name="Tina Vervloessem" userId="a0d3eb24-244c-446f-9993-061bd6741680" providerId="ADAL" clId="{E1A88DDE-3C06-4654-A254-66989FFA4846}" dt="2025-12-10T10:25:40.148" v="892" actId="20577"/>
        <pc:sldMkLst>
          <pc:docMk/>
          <pc:sldMk cId="3576357143" sldId="348"/>
        </pc:sldMkLst>
        <pc:spChg chg="mod">
          <ac:chgData name="Tina Vervloessem" userId="a0d3eb24-244c-446f-9993-061bd6741680" providerId="ADAL" clId="{E1A88DDE-3C06-4654-A254-66989FFA4846}" dt="2025-12-10T10:25:40.148" v="892" actId="20577"/>
          <ac:spMkLst>
            <pc:docMk/>
            <pc:sldMk cId="3576357143" sldId="348"/>
            <ac:spMk id="3" creationId="{6208DC5E-9A65-B0BB-12B8-1911F65AC143}"/>
          </ac:spMkLst>
        </pc:spChg>
      </pc:sldChg>
      <pc:sldChg chg="add">
        <pc:chgData name="Tina Vervloessem" userId="a0d3eb24-244c-446f-9993-061bd6741680" providerId="ADAL" clId="{E1A88DDE-3C06-4654-A254-66989FFA4846}" dt="2025-12-10T10:22:07.012" v="816"/>
        <pc:sldMkLst>
          <pc:docMk/>
          <pc:sldMk cId="3070519590" sldId="349"/>
        </pc:sldMkLst>
      </pc:sldChg>
      <pc:sldChg chg="add">
        <pc:chgData name="Tina Vervloessem" userId="a0d3eb24-244c-446f-9993-061bd6741680" providerId="ADAL" clId="{E1A88DDE-3C06-4654-A254-66989FFA4846}" dt="2025-12-10T10:32:48.462" v="894"/>
        <pc:sldMkLst>
          <pc:docMk/>
          <pc:sldMk cId="1065904244" sldId="350"/>
        </pc:sldMkLst>
      </pc:sldChg>
      <pc:sldChg chg="add">
        <pc:chgData name="Tina Vervloessem" userId="a0d3eb24-244c-446f-9993-061bd6741680" providerId="ADAL" clId="{E1A88DDE-3C06-4654-A254-66989FFA4846}" dt="2025-12-10T10:32:48.462" v="894"/>
        <pc:sldMkLst>
          <pc:docMk/>
          <pc:sldMk cId="1453226727" sldId="351"/>
        </pc:sldMkLst>
      </pc:sldChg>
    </pc:docChg>
  </pc:docChgLst>
  <pc:docChgLst>
    <pc:chgData name="Tina Vervloessem" userId="S::tina.vervloessem@diest.be::a0d3eb24-244c-446f-9993-061bd6741680" providerId="AD" clId="Web-{A4949ED2-C98C-754B-A52F-6C70BFA1E711}"/>
    <pc:docChg chg="modSld">
      <pc:chgData name="Tina Vervloessem" userId="S::tina.vervloessem@diest.be::a0d3eb24-244c-446f-9993-061bd6741680" providerId="AD" clId="Web-{A4949ED2-C98C-754B-A52F-6C70BFA1E711}" dt="2025-12-10T19:17:25.350" v="116" actId="20577"/>
      <pc:docMkLst>
        <pc:docMk/>
      </pc:docMkLst>
      <pc:sldChg chg="modSp">
        <pc:chgData name="Tina Vervloessem" userId="S::tina.vervloessem@diest.be::a0d3eb24-244c-446f-9993-061bd6741680" providerId="AD" clId="Web-{A4949ED2-C98C-754B-A52F-6C70BFA1E711}" dt="2025-12-10T19:17:25.350" v="116" actId="20577"/>
        <pc:sldMkLst>
          <pc:docMk/>
          <pc:sldMk cId="3070519590" sldId="349"/>
        </pc:sldMkLst>
        <pc:spChg chg="mod">
          <ac:chgData name="Tina Vervloessem" userId="S::tina.vervloessem@diest.be::a0d3eb24-244c-446f-9993-061bd6741680" providerId="AD" clId="Web-{A4949ED2-C98C-754B-A52F-6C70BFA1E711}" dt="2025-12-10T19:17:25.350" v="116" actId="20577"/>
          <ac:spMkLst>
            <pc:docMk/>
            <pc:sldMk cId="3070519590" sldId="349"/>
            <ac:spMk id="3" creationId="{0156B878-FFED-D447-5CAF-2183CA18BA1C}"/>
          </ac:spMkLst>
        </pc:spChg>
      </pc:sldChg>
    </pc:docChg>
  </pc:docChgLst>
  <pc:docChgLst>
    <pc:chgData name="Tina Vervloessem" userId="S::tina.vervloessem@diest.be::a0d3eb24-244c-446f-9993-061bd6741680" providerId="AD" clId="Web-{29653CB7-7506-712F-1C7F-0B3096DD9571}"/>
    <pc:docChg chg="modSld">
      <pc:chgData name="Tina Vervloessem" userId="S::tina.vervloessem@diest.be::a0d3eb24-244c-446f-9993-061bd6741680" providerId="AD" clId="Web-{29653CB7-7506-712F-1C7F-0B3096DD9571}" dt="2025-12-15T17:32:35.732" v="32" actId="20577"/>
      <pc:docMkLst>
        <pc:docMk/>
      </pc:docMkLst>
      <pc:sldChg chg="modSp">
        <pc:chgData name="Tina Vervloessem" userId="S::tina.vervloessem@diest.be::a0d3eb24-244c-446f-9993-061bd6741680" providerId="AD" clId="Web-{29653CB7-7506-712F-1C7F-0B3096DD9571}" dt="2025-12-15T17:32:35.732" v="32" actId="20577"/>
        <pc:sldMkLst>
          <pc:docMk/>
          <pc:sldMk cId="2780171633" sldId="303"/>
        </pc:sldMkLst>
        <pc:spChg chg="mod">
          <ac:chgData name="Tina Vervloessem" userId="S::tina.vervloessem@diest.be::a0d3eb24-244c-446f-9993-061bd6741680" providerId="AD" clId="Web-{29653CB7-7506-712F-1C7F-0B3096DD9571}" dt="2025-12-15T17:32:35.732" v="32" actId="20577"/>
          <ac:spMkLst>
            <pc:docMk/>
            <pc:sldMk cId="2780171633" sldId="303"/>
            <ac:spMk id="3" creationId="{448E1994-8CE9-21D1-019B-B972B7C60C88}"/>
          </ac:spMkLst>
        </pc:spChg>
      </pc:sldChg>
    </pc:docChg>
  </pc:docChgLst>
  <pc:docChgLst>
    <pc:chgData name="Tina Vervloessem" userId="S::tina.vervloessem@diest.be::a0d3eb24-244c-446f-9993-061bd6741680" providerId="AD" clId="Web-{F4A6B33E-4240-6541-75AC-7F4FE06B0BF6}"/>
    <pc:docChg chg="modSld">
      <pc:chgData name="Tina Vervloessem" userId="S::tina.vervloessem@diest.be::a0d3eb24-244c-446f-9993-061bd6741680" providerId="AD" clId="Web-{F4A6B33E-4240-6541-75AC-7F4FE06B0BF6}" dt="2025-12-11T17:14:26.863" v="117" actId="20577"/>
      <pc:docMkLst>
        <pc:docMk/>
      </pc:docMkLst>
      <pc:sldChg chg="modSp">
        <pc:chgData name="Tina Vervloessem" userId="S::tina.vervloessem@diest.be::a0d3eb24-244c-446f-9993-061bd6741680" providerId="AD" clId="Web-{F4A6B33E-4240-6541-75AC-7F4FE06B0BF6}" dt="2025-12-11T17:14:26.863" v="117" actId="20577"/>
        <pc:sldMkLst>
          <pc:docMk/>
          <pc:sldMk cId="3070519590" sldId="349"/>
        </pc:sldMkLst>
        <pc:spChg chg="mod">
          <ac:chgData name="Tina Vervloessem" userId="S::tina.vervloessem@diest.be::a0d3eb24-244c-446f-9993-061bd6741680" providerId="AD" clId="Web-{F4A6B33E-4240-6541-75AC-7F4FE06B0BF6}" dt="2025-12-11T17:14:26.863" v="117" actId="20577"/>
          <ac:spMkLst>
            <pc:docMk/>
            <pc:sldMk cId="3070519590" sldId="349"/>
            <ac:spMk id="3" creationId="{0156B878-FFED-D447-5CAF-2183CA18BA1C}"/>
          </ac:spMkLst>
        </pc:spChg>
      </pc:sldChg>
    </pc:docChg>
  </pc:docChgLst>
  <pc:docChgLst>
    <pc:chgData name="Tina Vervloessem" userId="S::tina.vervloessem@diest.be::a0d3eb24-244c-446f-9993-061bd6741680" providerId="AD" clId="Web-{6F3B0843-D83D-7846-2BA9-91AB56D6A7FD}"/>
    <pc:docChg chg="delSld modSld">
      <pc:chgData name="Tina Vervloessem" userId="S::tina.vervloessem@diest.be::a0d3eb24-244c-446f-9993-061bd6741680" providerId="AD" clId="Web-{6F3B0843-D83D-7846-2BA9-91AB56D6A7FD}" dt="2025-12-15T14:51:24.834" v="534" actId="20577"/>
      <pc:docMkLst>
        <pc:docMk/>
      </pc:docMkLst>
      <pc:sldChg chg="modSp">
        <pc:chgData name="Tina Vervloessem" userId="S::tina.vervloessem@diest.be::a0d3eb24-244c-446f-9993-061bd6741680" providerId="AD" clId="Web-{6F3B0843-D83D-7846-2BA9-91AB56D6A7FD}" dt="2025-12-15T14:50:58.474" v="528" actId="20577"/>
        <pc:sldMkLst>
          <pc:docMk/>
          <pc:sldMk cId="1939758205" sldId="300"/>
        </pc:sldMkLst>
        <pc:spChg chg="mod">
          <ac:chgData name="Tina Vervloessem" userId="S::tina.vervloessem@diest.be::a0d3eb24-244c-446f-9993-061bd6741680" providerId="AD" clId="Web-{6F3B0843-D83D-7846-2BA9-91AB56D6A7FD}" dt="2025-12-15T14:50:58.474" v="528" actId="20577"/>
          <ac:spMkLst>
            <pc:docMk/>
            <pc:sldMk cId="1939758205" sldId="300"/>
            <ac:spMk id="3" creationId="{B7BD0AC4-FF02-FEB4-6A14-CCBC4246495E}"/>
          </ac:spMkLst>
        </pc:spChg>
      </pc:sldChg>
      <pc:sldChg chg="modSp">
        <pc:chgData name="Tina Vervloessem" userId="S::tina.vervloessem@diest.be::a0d3eb24-244c-446f-9993-061bd6741680" providerId="AD" clId="Web-{6F3B0843-D83D-7846-2BA9-91AB56D6A7FD}" dt="2025-12-15T14:50:54.302" v="526" actId="20577"/>
        <pc:sldMkLst>
          <pc:docMk/>
          <pc:sldMk cId="2780171633" sldId="303"/>
        </pc:sldMkLst>
        <pc:spChg chg="mod">
          <ac:chgData name="Tina Vervloessem" userId="S::tina.vervloessem@diest.be::a0d3eb24-244c-446f-9993-061bd6741680" providerId="AD" clId="Web-{6F3B0843-D83D-7846-2BA9-91AB56D6A7FD}" dt="2025-12-15T14:50:54.302" v="526" actId="20577"/>
          <ac:spMkLst>
            <pc:docMk/>
            <pc:sldMk cId="2780171633" sldId="303"/>
            <ac:spMk id="3" creationId="{448E1994-8CE9-21D1-019B-B972B7C60C88}"/>
          </ac:spMkLst>
        </pc:spChg>
      </pc:sldChg>
      <pc:sldChg chg="modSp">
        <pc:chgData name="Tina Vervloessem" userId="S::tina.vervloessem@diest.be::a0d3eb24-244c-446f-9993-061bd6741680" providerId="AD" clId="Web-{6F3B0843-D83D-7846-2BA9-91AB56D6A7FD}" dt="2025-12-15T14:37:22.516" v="420" actId="20577"/>
        <pc:sldMkLst>
          <pc:docMk/>
          <pc:sldMk cId="2742237214" sldId="305"/>
        </pc:sldMkLst>
        <pc:spChg chg="mod">
          <ac:chgData name="Tina Vervloessem" userId="S::tina.vervloessem@diest.be::a0d3eb24-244c-446f-9993-061bd6741680" providerId="AD" clId="Web-{6F3B0843-D83D-7846-2BA9-91AB56D6A7FD}" dt="2025-12-15T14:37:22.516" v="420" actId="20577"/>
          <ac:spMkLst>
            <pc:docMk/>
            <pc:sldMk cId="2742237214" sldId="305"/>
            <ac:spMk id="3" creationId="{BE11DE41-C2A8-C99C-DB23-2EB883118FE6}"/>
          </ac:spMkLst>
        </pc:spChg>
      </pc:sldChg>
      <pc:sldChg chg="modSp">
        <pc:chgData name="Tina Vervloessem" userId="S::tina.vervloessem@diest.be::a0d3eb24-244c-446f-9993-061bd6741680" providerId="AD" clId="Web-{6F3B0843-D83D-7846-2BA9-91AB56D6A7FD}" dt="2025-12-15T14:32:57.038" v="315" actId="20577"/>
        <pc:sldMkLst>
          <pc:docMk/>
          <pc:sldMk cId="367612902" sldId="307"/>
        </pc:sldMkLst>
        <pc:spChg chg="mod">
          <ac:chgData name="Tina Vervloessem" userId="S::tina.vervloessem@diest.be::a0d3eb24-244c-446f-9993-061bd6741680" providerId="AD" clId="Web-{6F3B0843-D83D-7846-2BA9-91AB56D6A7FD}" dt="2025-12-15T14:32:57.038" v="315" actId="20577"/>
          <ac:spMkLst>
            <pc:docMk/>
            <pc:sldMk cId="367612902" sldId="307"/>
            <ac:spMk id="3" creationId="{C349CB0A-CEC9-74AB-351B-46CC69F89083}"/>
          </ac:spMkLst>
        </pc:spChg>
      </pc:sldChg>
      <pc:sldChg chg="modSp">
        <pc:chgData name="Tina Vervloessem" userId="S::tina.vervloessem@diest.be::a0d3eb24-244c-446f-9993-061bd6741680" providerId="AD" clId="Web-{6F3B0843-D83D-7846-2BA9-91AB56D6A7FD}" dt="2025-12-15T14:44:22.961" v="480" actId="20577"/>
        <pc:sldMkLst>
          <pc:docMk/>
          <pc:sldMk cId="884816238" sldId="309"/>
        </pc:sldMkLst>
        <pc:spChg chg="mod">
          <ac:chgData name="Tina Vervloessem" userId="S::tina.vervloessem@diest.be::a0d3eb24-244c-446f-9993-061bd6741680" providerId="AD" clId="Web-{6F3B0843-D83D-7846-2BA9-91AB56D6A7FD}" dt="2025-12-15T14:44:22.961" v="480" actId="20577"/>
          <ac:spMkLst>
            <pc:docMk/>
            <pc:sldMk cId="884816238" sldId="309"/>
            <ac:spMk id="3" creationId="{E31D504C-1237-BC90-73A4-B00BCB967405}"/>
          </ac:spMkLst>
        </pc:spChg>
      </pc:sldChg>
      <pc:sldChg chg="modSp">
        <pc:chgData name="Tina Vervloessem" userId="S::tina.vervloessem@diest.be::a0d3eb24-244c-446f-9993-061bd6741680" providerId="AD" clId="Web-{6F3B0843-D83D-7846-2BA9-91AB56D6A7FD}" dt="2025-12-15T14:51:24.834" v="534" actId="20577"/>
        <pc:sldMkLst>
          <pc:docMk/>
          <pc:sldMk cId="3724302636" sldId="313"/>
        </pc:sldMkLst>
        <pc:spChg chg="mod">
          <ac:chgData name="Tina Vervloessem" userId="S::tina.vervloessem@diest.be::a0d3eb24-244c-446f-9993-061bd6741680" providerId="AD" clId="Web-{6F3B0843-D83D-7846-2BA9-91AB56D6A7FD}" dt="2025-12-15T14:51:24.834" v="534" actId="20577"/>
          <ac:spMkLst>
            <pc:docMk/>
            <pc:sldMk cId="3724302636" sldId="313"/>
            <ac:spMk id="3" creationId="{5A0FB7BC-8CB1-88BE-920B-7927C21D0031}"/>
          </ac:spMkLst>
        </pc:spChg>
      </pc:sldChg>
      <pc:sldChg chg="del">
        <pc:chgData name="Tina Vervloessem" userId="S::tina.vervloessem@diest.be::a0d3eb24-244c-446f-9993-061bd6741680" providerId="AD" clId="Web-{6F3B0843-D83D-7846-2BA9-91AB56D6A7FD}" dt="2025-12-15T13:11:57.464" v="0"/>
        <pc:sldMkLst>
          <pc:docMk/>
          <pc:sldMk cId="2655998806" sldId="352"/>
        </pc:sldMkLst>
      </pc:sldChg>
      <pc:sldChg chg="del">
        <pc:chgData name="Tina Vervloessem" userId="S::tina.vervloessem@diest.be::a0d3eb24-244c-446f-9993-061bd6741680" providerId="AD" clId="Web-{6F3B0843-D83D-7846-2BA9-91AB56D6A7FD}" dt="2025-12-15T13:12:00.699" v="1"/>
        <pc:sldMkLst>
          <pc:docMk/>
          <pc:sldMk cId="759885992" sldId="353"/>
        </pc:sldMkLst>
      </pc:sldChg>
      <pc:sldChg chg="del">
        <pc:chgData name="Tina Vervloessem" userId="S::tina.vervloessem@diest.be::a0d3eb24-244c-446f-9993-061bd6741680" providerId="AD" clId="Web-{6F3B0843-D83D-7846-2BA9-91AB56D6A7FD}" dt="2025-12-15T13:12:03.433" v="2"/>
        <pc:sldMkLst>
          <pc:docMk/>
          <pc:sldMk cId="998728095" sldId="354"/>
        </pc:sldMkLst>
      </pc:sldChg>
      <pc:sldChg chg="del">
        <pc:chgData name="Tina Vervloessem" userId="S::tina.vervloessem@diest.be::a0d3eb24-244c-446f-9993-061bd6741680" providerId="AD" clId="Web-{6F3B0843-D83D-7846-2BA9-91AB56D6A7FD}" dt="2025-12-15T13:12:07.496" v="3"/>
        <pc:sldMkLst>
          <pc:docMk/>
          <pc:sldMk cId="2977616007" sldId="355"/>
        </pc:sldMkLst>
      </pc:sldChg>
      <pc:sldChg chg="del">
        <pc:chgData name="Tina Vervloessem" userId="S::tina.vervloessem@diest.be::a0d3eb24-244c-446f-9993-061bd6741680" providerId="AD" clId="Web-{6F3B0843-D83D-7846-2BA9-91AB56D6A7FD}" dt="2025-12-15T13:12:07.730" v="4"/>
        <pc:sldMkLst>
          <pc:docMk/>
          <pc:sldMk cId="3233900574" sldId="356"/>
        </pc:sldMkLst>
      </pc:sldChg>
      <pc:sldChg chg="del">
        <pc:chgData name="Tina Vervloessem" userId="S::tina.vervloessem@diest.be::a0d3eb24-244c-446f-9993-061bd6741680" providerId="AD" clId="Web-{6F3B0843-D83D-7846-2BA9-91AB56D6A7FD}" dt="2025-12-15T13:12:11.715" v="5"/>
        <pc:sldMkLst>
          <pc:docMk/>
          <pc:sldMk cId="4102501810" sldId="357"/>
        </pc:sldMkLst>
      </pc:sldChg>
    </pc:docChg>
  </pc:docChgLst>
  <pc:docChgLst>
    <pc:chgData name="Jo Haenraets" userId="87fc236e-3454-491c-b264-93c3efd3c081" providerId="ADAL" clId="{F68094F1-B8E3-4F07-A0BC-9C1BF2597D6B}"/>
    <pc:docChg chg="undo redo custSel addSld delSld modSld modMainMaster">
      <pc:chgData name="Jo Haenraets" userId="87fc236e-3454-491c-b264-93c3efd3c081" providerId="ADAL" clId="{F68094F1-B8E3-4F07-A0BC-9C1BF2597D6B}" dt="2025-12-15T15:02:32.610" v="431" actId="20577"/>
      <pc:docMkLst>
        <pc:docMk/>
      </pc:docMkLst>
      <pc:sldChg chg="modSp mod">
        <pc:chgData name="Jo Haenraets" userId="87fc236e-3454-491c-b264-93c3efd3c081" providerId="ADAL" clId="{F68094F1-B8E3-4F07-A0BC-9C1BF2597D6B}" dt="2025-12-11T08:16:53.535" v="37" actId="20577"/>
        <pc:sldMkLst>
          <pc:docMk/>
          <pc:sldMk cId="3792500522" sldId="334"/>
        </pc:sldMkLst>
        <pc:spChg chg="mod">
          <ac:chgData name="Jo Haenraets" userId="87fc236e-3454-491c-b264-93c3efd3c081" providerId="ADAL" clId="{F68094F1-B8E3-4F07-A0BC-9C1BF2597D6B}" dt="2025-12-11T08:16:53.535" v="37" actId="20577"/>
          <ac:spMkLst>
            <pc:docMk/>
            <pc:sldMk cId="3792500522" sldId="334"/>
            <ac:spMk id="3" creationId="{2FA7CC41-C9C4-5D96-F2A6-EF56649DB1B7}"/>
          </ac:spMkLst>
        </pc:spChg>
      </pc:sldChg>
      <pc:sldChg chg="delSp modSp del mod">
        <pc:chgData name="Jo Haenraets" userId="87fc236e-3454-491c-b264-93c3efd3c081" providerId="ADAL" clId="{F68094F1-B8E3-4F07-A0BC-9C1BF2597D6B}" dt="2025-12-14T09:22:22.482" v="256" actId="2696"/>
        <pc:sldMkLst>
          <pc:docMk/>
          <pc:sldMk cId="2986716196" sldId="336"/>
        </pc:sldMkLst>
      </pc:sldChg>
      <pc:sldChg chg="addSp modSp mod">
        <pc:chgData name="Jo Haenraets" userId="87fc236e-3454-491c-b264-93c3efd3c081" providerId="ADAL" clId="{F68094F1-B8E3-4F07-A0BC-9C1BF2597D6B}" dt="2025-12-10T11:55:25.474" v="29"/>
        <pc:sldMkLst>
          <pc:docMk/>
          <pc:sldMk cId="1684807001" sldId="341"/>
        </pc:sldMkLst>
        <pc:graphicFrameChg chg="add mod">
          <ac:chgData name="Jo Haenraets" userId="87fc236e-3454-491c-b264-93c3efd3c081" providerId="ADAL" clId="{F68094F1-B8E3-4F07-A0BC-9C1BF2597D6B}" dt="2025-12-10T11:55:25.474" v="29"/>
          <ac:graphicFrameMkLst>
            <pc:docMk/>
            <pc:sldMk cId="1684807001" sldId="341"/>
            <ac:graphicFrameMk id="3" creationId="{F0FC6CF1-E97A-45AA-A68C-214B24411A48}"/>
          </ac:graphicFrameMkLst>
        </pc:graphicFrameChg>
      </pc:sldChg>
      <pc:sldChg chg="addSp delSp modSp mod">
        <pc:chgData name="Jo Haenraets" userId="87fc236e-3454-491c-b264-93c3efd3c081" providerId="ADAL" clId="{F68094F1-B8E3-4F07-A0BC-9C1BF2597D6B}" dt="2025-12-10T11:37:25.663" v="20" actId="1076"/>
        <pc:sldMkLst>
          <pc:docMk/>
          <pc:sldMk cId="2207247453" sldId="343"/>
        </pc:sldMkLst>
        <pc:spChg chg="mod">
          <ac:chgData name="Jo Haenraets" userId="87fc236e-3454-491c-b264-93c3efd3c081" providerId="ADAL" clId="{F68094F1-B8E3-4F07-A0BC-9C1BF2597D6B}" dt="2025-12-10T11:36:52.158" v="15" actId="20577"/>
          <ac:spMkLst>
            <pc:docMk/>
            <pc:sldMk cId="2207247453" sldId="343"/>
            <ac:spMk id="3" creationId="{A53F9749-46FF-99D2-2127-FB575FB8C8C5}"/>
          </ac:spMkLst>
        </pc:spChg>
        <pc:graphicFrameChg chg="add mod">
          <ac:chgData name="Jo Haenraets" userId="87fc236e-3454-491c-b264-93c3efd3c081" providerId="ADAL" clId="{F68094F1-B8E3-4F07-A0BC-9C1BF2597D6B}" dt="2025-12-10T11:37:25.663" v="20" actId="1076"/>
          <ac:graphicFrameMkLst>
            <pc:docMk/>
            <pc:sldMk cId="2207247453" sldId="343"/>
            <ac:graphicFrameMk id="5" creationId="{F1462F46-E84E-1189-2382-917E24D9A953}"/>
          </ac:graphicFrameMkLst>
        </pc:graphicFrameChg>
      </pc:sldChg>
      <pc:sldChg chg="modSp mod">
        <pc:chgData name="Jo Haenraets" userId="87fc236e-3454-491c-b264-93c3efd3c081" providerId="ADAL" clId="{F68094F1-B8E3-4F07-A0BC-9C1BF2597D6B}" dt="2025-12-10T11:35:52.611" v="11" actId="20577"/>
        <pc:sldMkLst>
          <pc:docMk/>
          <pc:sldMk cId="2382611528" sldId="346"/>
        </pc:sldMkLst>
        <pc:spChg chg="mod">
          <ac:chgData name="Jo Haenraets" userId="87fc236e-3454-491c-b264-93c3efd3c081" providerId="ADAL" clId="{F68094F1-B8E3-4F07-A0BC-9C1BF2597D6B}" dt="2025-12-10T11:35:52.611" v="11" actId="20577"/>
          <ac:spMkLst>
            <pc:docMk/>
            <pc:sldMk cId="2382611528" sldId="346"/>
            <ac:spMk id="3" creationId="{ED9B4C4E-F424-8EF6-045A-601BFB5AB00D}"/>
          </ac:spMkLst>
        </pc:spChg>
      </pc:sldChg>
      <pc:sldChg chg="delSp modSp mod">
        <pc:chgData name="Jo Haenraets" userId="87fc236e-3454-491c-b264-93c3efd3c081" providerId="ADAL" clId="{F68094F1-B8E3-4F07-A0BC-9C1BF2597D6B}" dt="2025-12-15T15:02:32.610" v="431" actId="20577"/>
        <pc:sldMkLst>
          <pc:docMk/>
          <pc:sldMk cId="3576357143" sldId="348"/>
        </pc:sldMkLst>
        <pc:spChg chg="mod">
          <ac:chgData name="Jo Haenraets" userId="87fc236e-3454-491c-b264-93c3efd3c081" providerId="ADAL" clId="{F68094F1-B8E3-4F07-A0BC-9C1BF2597D6B}" dt="2025-12-15T15:02:32.610" v="431" actId="20577"/>
          <ac:spMkLst>
            <pc:docMk/>
            <pc:sldMk cId="3576357143" sldId="348"/>
            <ac:spMk id="3" creationId="{6208DC5E-9A65-B0BB-12B8-1911F65AC143}"/>
          </ac:spMkLst>
        </pc:spChg>
      </pc:sldChg>
      <pc:sldChg chg="modSp mod">
        <pc:chgData name="Jo Haenraets" userId="87fc236e-3454-491c-b264-93c3efd3c081" providerId="ADAL" clId="{F68094F1-B8E3-4F07-A0BC-9C1BF2597D6B}" dt="2025-12-12T13:10:53.248" v="161" actId="20577"/>
        <pc:sldMkLst>
          <pc:docMk/>
          <pc:sldMk cId="3070519590" sldId="349"/>
        </pc:sldMkLst>
        <pc:spChg chg="mod">
          <ac:chgData name="Jo Haenraets" userId="87fc236e-3454-491c-b264-93c3efd3c081" providerId="ADAL" clId="{F68094F1-B8E3-4F07-A0BC-9C1BF2597D6B}" dt="2025-12-12T13:10:53.248" v="161" actId="20577"/>
          <ac:spMkLst>
            <pc:docMk/>
            <pc:sldMk cId="3070519590" sldId="349"/>
            <ac:spMk id="3" creationId="{0156B878-FFED-D447-5CAF-2183CA18BA1C}"/>
          </ac:spMkLst>
        </pc:spChg>
      </pc:sldChg>
      <pc:sldChg chg="addSp delSp modSp mod">
        <pc:chgData name="Jo Haenraets" userId="87fc236e-3454-491c-b264-93c3efd3c081" providerId="ADAL" clId="{F68094F1-B8E3-4F07-A0BC-9C1BF2597D6B}" dt="2025-12-14T07:59:19.118" v="219" actId="14100"/>
        <pc:sldMkLst>
          <pc:docMk/>
          <pc:sldMk cId="1065904244" sldId="350"/>
        </pc:sldMkLst>
        <pc:spChg chg="mod">
          <ac:chgData name="Jo Haenraets" userId="87fc236e-3454-491c-b264-93c3efd3c081" providerId="ADAL" clId="{F68094F1-B8E3-4F07-A0BC-9C1BF2597D6B}" dt="2025-12-14T07:58:59.089" v="215"/>
          <ac:spMkLst>
            <pc:docMk/>
            <pc:sldMk cId="1065904244" sldId="350"/>
            <ac:spMk id="3" creationId="{5BE55157-1862-8413-AB4F-CC0BCEA7C607}"/>
          </ac:spMkLst>
        </pc:spChg>
        <pc:graphicFrameChg chg="add mod">
          <ac:chgData name="Jo Haenraets" userId="87fc236e-3454-491c-b264-93c3efd3c081" providerId="ADAL" clId="{F68094F1-B8E3-4F07-A0BC-9C1BF2597D6B}" dt="2025-12-14T07:58:24.185" v="209"/>
          <ac:graphicFrameMkLst>
            <pc:docMk/>
            <pc:sldMk cId="1065904244" sldId="350"/>
            <ac:graphicFrameMk id="5" creationId="{3B98841B-067A-C7BC-8346-6B16FF7DC9CB}"/>
          </ac:graphicFrameMkLst>
        </pc:graphicFrameChg>
        <pc:graphicFrameChg chg="mod">
          <ac:chgData name="Jo Haenraets" userId="87fc236e-3454-491c-b264-93c3efd3c081" providerId="ADAL" clId="{F68094F1-B8E3-4F07-A0BC-9C1BF2597D6B}" dt="2025-12-14T07:59:19.118" v="219" actId="14100"/>
          <ac:graphicFrameMkLst>
            <pc:docMk/>
            <pc:sldMk cId="1065904244" sldId="350"/>
            <ac:graphicFrameMk id="7" creationId="{77C5109D-40C1-4A63-7C1D-E465DDA1A614}"/>
          </ac:graphicFrameMkLst>
        </pc:graphicFrameChg>
        <pc:graphicFrameChg chg="add del">
          <ac:chgData name="Jo Haenraets" userId="87fc236e-3454-491c-b264-93c3efd3c081" providerId="ADAL" clId="{F68094F1-B8E3-4F07-A0BC-9C1BF2597D6B}" dt="2025-12-14T07:59:04.573" v="217" actId="478"/>
          <ac:graphicFrameMkLst>
            <pc:docMk/>
            <pc:sldMk cId="1065904244" sldId="350"/>
            <ac:graphicFrameMk id="8" creationId="{4D7734A3-5F80-C450-B409-2B5578DE0620}"/>
          </ac:graphicFrameMkLst>
        </pc:graphicFrameChg>
      </pc:sldChg>
      <pc:sldChg chg="modSp mod">
        <pc:chgData name="Jo Haenraets" userId="87fc236e-3454-491c-b264-93c3efd3c081" providerId="ADAL" clId="{F68094F1-B8E3-4F07-A0BC-9C1BF2597D6B}" dt="2025-12-15T14:57:43.597" v="372" actId="20577"/>
        <pc:sldMkLst>
          <pc:docMk/>
          <pc:sldMk cId="1453226727" sldId="351"/>
        </pc:sldMkLst>
        <pc:spChg chg="mod">
          <ac:chgData name="Jo Haenraets" userId="87fc236e-3454-491c-b264-93c3efd3c081" providerId="ADAL" clId="{F68094F1-B8E3-4F07-A0BC-9C1BF2597D6B}" dt="2025-12-15T14:57:43.597" v="372" actId="20577"/>
          <ac:spMkLst>
            <pc:docMk/>
            <pc:sldMk cId="1453226727" sldId="351"/>
            <ac:spMk id="3" creationId="{7C6134AC-F10A-C3AA-2DEA-6F9E14E6C26A}"/>
          </ac:spMkLst>
        </pc:spChg>
      </pc:sldChg>
      <pc:sldChg chg="modSp mod">
        <pc:chgData name="Jo Haenraets" userId="87fc236e-3454-491c-b264-93c3efd3c081" providerId="ADAL" clId="{F68094F1-B8E3-4F07-A0BC-9C1BF2597D6B}" dt="2025-12-14T07:53:19.244" v="207" actId="255"/>
        <pc:sldMkLst>
          <pc:docMk/>
          <pc:sldMk cId="759885992" sldId="353"/>
        </pc:sldMkLst>
        <pc:spChg chg="mod">
          <ac:chgData name="Jo Haenraets" userId="87fc236e-3454-491c-b264-93c3efd3c081" providerId="ADAL" clId="{F68094F1-B8E3-4F07-A0BC-9C1BF2597D6B}" dt="2025-12-14T07:53:19.244" v="207" actId="255"/>
          <ac:spMkLst>
            <pc:docMk/>
            <pc:sldMk cId="759885992" sldId="353"/>
            <ac:spMk id="4" creationId="{32161EF2-FAFA-021C-2880-8C58DC3D2B52}"/>
          </ac:spMkLst>
        </pc:spChg>
      </pc:sldChg>
      <pc:sldChg chg="modSp add mod">
        <pc:chgData name="Jo Haenraets" userId="87fc236e-3454-491c-b264-93c3efd3c081" providerId="ADAL" clId="{F68094F1-B8E3-4F07-A0BC-9C1BF2597D6B}" dt="2025-12-12T13:18:29.306" v="200" actId="20577"/>
        <pc:sldMkLst>
          <pc:docMk/>
          <pc:sldMk cId="778493302" sldId="358"/>
        </pc:sldMkLst>
        <pc:spChg chg="mod">
          <ac:chgData name="Jo Haenraets" userId="87fc236e-3454-491c-b264-93c3efd3c081" providerId="ADAL" clId="{F68094F1-B8E3-4F07-A0BC-9C1BF2597D6B}" dt="2025-12-12T13:18:29.306" v="200" actId="20577"/>
          <ac:spMkLst>
            <pc:docMk/>
            <pc:sldMk cId="778493302" sldId="358"/>
            <ac:spMk id="3" creationId="{9C044906-A68B-5F02-92A7-6C8C2A0A4387}"/>
          </ac:spMkLst>
        </pc:spChg>
      </pc:sldChg>
      <pc:sldMasterChg chg="modSldLayout">
        <pc:chgData name="Jo Haenraets" userId="87fc236e-3454-491c-b264-93c3efd3c081" providerId="ADAL" clId="{F68094F1-B8E3-4F07-A0BC-9C1BF2597D6B}" dt="2025-12-12T14:13:30.309" v="201"/>
        <pc:sldMasterMkLst>
          <pc:docMk/>
          <pc:sldMasterMk cId="155128775" sldId="2147483648"/>
        </pc:sldMasterMkLst>
        <pc:sldLayoutChg chg="addSp modSp">
          <pc:chgData name="Jo Haenraets" userId="87fc236e-3454-491c-b264-93c3efd3c081" providerId="ADAL" clId="{F68094F1-B8E3-4F07-A0BC-9C1BF2597D6B}" dt="2025-12-12T14:13:30.309" v="201"/>
          <pc:sldLayoutMkLst>
            <pc:docMk/>
            <pc:sldMasterMk cId="155128775" sldId="2147483648"/>
            <pc:sldLayoutMk cId="670300361" sldId="2147483650"/>
          </pc:sldLayoutMkLst>
          <pc:spChg chg="add mod">
            <ac:chgData name="Jo Haenraets" userId="87fc236e-3454-491c-b264-93c3efd3c081" providerId="ADAL" clId="{F68094F1-B8E3-4F07-A0BC-9C1BF2597D6B}" dt="2025-12-12T14:13:30.309" v="201"/>
            <ac:spMkLst>
              <pc:docMk/>
              <pc:sldMasterMk cId="155128775" sldId="2147483648"/>
              <pc:sldLayoutMk cId="670300361" sldId="2147483650"/>
              <ac:spMk id="2" creationId="{793BD4FE-8F83-22D6-ECB5-43F3F02B884C}"/>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dieststad.sharepoint.com/sites/PR_MJP/MJP%2020262031/Documenten%20GR/MJP%202026-2031%20definitief.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ieststad.sharepoint.com/sites/PR_MJP/MJP%2020262031/Documenten%20GR/MJP%202026-2031%20definitief.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dieststad.sharepoint.com/sites/PR_MJP/MJP%2020262031/Documenten%20GR/MJP%202026-2031%20definitief.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dieststad.sharepoint.com/sites/PR_MJP/MJP%2020262031/Documenten%20GR/kerncijfers%20beleidsverklaring.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dieststad.sharepoint.com/sites/PR_MJP/MJP%2020262031/Documenten%20GR/kerncijfers%20beleidsverklaring.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BE"/>
        </a:p>
      </c:txPr>
    </c:title>
    <c:autoTitleDeleted val="0"/>
    <c:plotArea>
      <c:layout/>
      <c:pieChart>
        <c:varyColors val="1"/>
        <c:ser>
          <c:idx val="0"/>
          <c:order val="0"/>
          <c:tx>
            <c:strRef>
              <c:f>Blad9!$B$1</c:f>
              <c:strCache>
                <c:ptCount val="1"/>
                <c:pt idx="0">
                  <c:v>77,6 mio</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AFF-4D80-8F5C-3D3326BD78F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AFF-4D80-8F5C-3D3326BD78F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AFF-4D80-8F5C-3D3326BD78F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AFF-4D80-8F5C-3D3326BD78F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5AFF-4D80-8F5C-3D3326BD78F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5AFF-4D80-8F5C-3D3326BD78F9}"/>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5AFF-4D80-8F5C-3D3326BD78F9}"/>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5AFF-4D80-8F5C-3D3326BD78F9}"/>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5AFF-4D80-8F5C-3D3326BD78F9}"/>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5AFF-4D80-8F5C-3D3326BD78F9}"/>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5AFF-4D80-8F5C-3D3326BD78F9}"/>
              </c:ext>
            </c:extLst>
          </c:dPt>
          <c:dLbls>
            <c:dLbl>
              <c:idx val="0"/>
              <c:layout>
                <c:manualLayout>
                  <c:x val="1.2846991416456683E-4"/>
                  <c:y val="1.07553061658241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AFF-4D80-8F5C-3D3326BD78F9}"/>
                </c:ext>
              </c:extLst>
            </c:dLbl>
            <c:dLbl>
              <c:idx val="1"/>
              <c:layout>
                <c:manualLayout>
                  <c:x val="2.4494319785164812E-2"/>
                  <c:y val="-2.854521505002344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AFF-4D80-8F5C-3D3326BD78F9}"/>
                </c:ext>
              </c:extLst>
            </c:dLbl>
            <c:dLbl>
              <c:idx val="2"/>
              <c:layout>
                <c:manualLayout>
                  <c:x val="2.5665816697047199E-2"/>
                  <c:y val="0"/>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AFF-4D80-8F5C-3D3326BD78F9}"/>
                </c:ext>
              </c:extLst>
            </c:dLbl>
            <c:dLbl>
              <c:idx val="4"/>
              <c:layout>
                <c:manualLayout>
                  <c:x val="-3.3626542145915921E-2"/>
                  <c:y val="-2.434125132195328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AFF-4D80-8F5C-3D3326BD78F9}"/>
                </c:ext>
              </c:extLst>
            </c:dLbl>
            <c:dLbl>
              <c:idx val="6"/>
              <c:layout>
                <c:manualLayout>
                  <c:x val="7.5806407090283343E-4"/>
                  <c:y val="-1.0783356099193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AFF-4D80-8F5C-3D3326BD78F9}"/>
                </c:ext>
              </c:extLst>
            </c:dLbl>
            <c:dLbl>
              <c:idx val="7"/>
              <c:layout>
                <c:manualLayout>
                  <c:x val="1.2420960586032129E-2"/>
                  <c:y val="2.9813072038319734E-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AFF-4D80-8F5C-3D3326BD78F9}"/>
                </c:ext>
              </c:extLst>
            </c:dLbl>
            <c:dLbl>
              <c:idx val="10"/>
              <c:layout>
                <c:manualLayout>
                  <c:x val="2.5387002533944773E-2"/>
                  <c:y val="-8.33804305071716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5-5AFF-4D80-8F5C-3D3326BD78F9}"/>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nl-BE"/>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Blad9!$A$2:$A$28</c:f>
              <c:strCache>
                <c:ptCount val="11"/>
                <c:pt idx="0">
                  <c:v>Riolering</c:v>
                </c:pt>
                <c:pt idx="1">
                  <c:v>Citadel</c:v>
                </c:pt>
                <c:pt idx="2">
                  <c:v>Wegenis (incl fietspaden)</c:v>
                </c:pt>
                <c:pt idx="3">
                  <c:v>Warande sportinfrastructuur</c:v>
                </c:pt>
                <c:pt idx="4">
                  <c:v>OC SOK</c:v>
                </c:pt>
                <c:pt idx="5">
                  <c:v>Hulpdiensten</c:v>
                </c:pt>
                <c:pt idx="6">
                  <c:v>Erfgoed</c:v>
                </c:pt>
                <c:pt idx="7">
                  <c:v>P.Dorlandcentrum</c:v>
                </c:pt>
                <c:pt idx="8">
                  <c:v>Kerkfabrieken</c:v>
                </c:pt>
                <c:pt idx="9">
                  <c:v>OC De Schuur</c:v>
                </c:pt>
                <c:pt idx="10">
                  <c:v>Rest</c:v>
                </c:pt>
              </c:strCache>
            </c:strRef>
          </c:cat>
          <c:val>
            <c:numRef>
              <c:f>Blad9!$B$2:$B$28</c:f>
              <c:numCache>
                <c:formatCode>#,##0</c:formatCode>
                <c:ptCount val="11"/>
                <c:pt idx="0">
                  <c:v>17351781.120000001</c:v>
                </c:pt>
                <c:pt idx="1">
                  <c:v>14078401.329999998</c:v>
                </c:pt>
                <c:pt idx="2">
                  <c:v>9028335.5899999999</c:v>
                </c:pt>
                <c:pt idx="3">
                  <c:v>6094298.9100000001</c:v>
                </c:pt>
                <c:pt idx="4">
                  <c:v>6076629.8100000005</c:v>
                </c:pt>
                <c:pt idx="5">
                  <c:v>2769726.66</c:v>
                </c:pt>
                <c:pt idx="6">
                  <c:v>2442903.37</c:v>
                </c:pt>
                <c:pt idx="7">
                  <c:v>2155246.69</c:v>
                </c:pt>
                <c:pt idx="8">
                  <c:v>2031622.17</c:v>
                </c:pt>
                <c:pt idx="9">
                  <c:v>1804179.18</c:v>
                </c:pt>
                <c:pt idx="10">
                  <c:v>13788431.879999995</c:v>
                </c:pt>
              </c:numCache>
            </c:numRef>
          </c:val>
          <c:extLst>
            <c:ext xmlns:c16="http://schemas.microsoft.com/office/drawing/2014/chart" uri="{C3380CC4-5D6E-409C-BE32-E72D297353CC}">
              <c16:uniqueId val="{00000016-C760-46CE-BA79-0BD1E4567A1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-12,2 mio</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BE"/>
        </a:p>
      </c:txPr>
    </c:title>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l-B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BE"/>
              <a:t>-12,2 </a:t>
            </a:r>
            <a:r>
              <a:rPr lang="nl-BE" err="1"/>
              <a:t>mio</a:t>
            </a:r>
            <a:endParaRPr lang="nl-BE"/>
          </a:p>
        </c:rich>
      </c:tx>
      <c:layout>
        <c:manualLayout>
          <c:xMode val="edge"/>
          <c:yMode val="edge"/>
          <c:x val="0.37978378020295894"/>
          <c:y val="8.385744234800839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BE"/>
        </a:p>
      </c:txPr>
    </c:title>
    <c:autoTitleDeleted val="0"/>
    <c:plotArea>
      <c:layout/>
      <c:pieChart>
        <c:varyColors val="1"/>
        <c:ser>
          <c:idx val="0"/>
          <c:order val="0"/>
          <c:tx>
            <c:strRef>
              <c:f>Blad9!$B$1</c:f>
              <c:strCache>
                <c:ptCount val="1"/>
                <c:pt idx="0">
                  <c:v>77,6 mio</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D14-477B-A735-F78AF67DF5A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D14-477B-A735-F78AF67DF5A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D14-477B-A735-F78AF67DF5A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D14-477B-A735-F78AF67DF5A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D14-477B-A735-F78AF67DF5A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D14-477B-A735-F78AF67DF5A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9D14-477B-A735-F78AF67DF5AF}"/>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9D14-477B-A735-F78AF67DF5AF}"/>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9D14-477B-A735-F78AF67DF5AF}"/>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9D14-477B-A735-F78AF67DF5AF}"/>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9D14-477B-A735-F78AF67DF5AF}"/>
              </c:ext>
            </c:extLst>
          </c:dPt>
          <c:dLbls>
            <c:dLbl>
              <c:idx val="0"/>
              <c:layout>
                <c:manualLayout>
                  <c:x val="-9.6538320209973758E-2"/>
                  <c:y val="-3.4899163245619941E-3"/>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tx1">
                          <a:lumMod val="75000"/>
                          <a:lumOff val="25000"/>
                        </a:schemeClr>
                      </a:solidFill>
                      <a:latin typeface="+mn-lt"/>
                      <a:ea typeface="+mn-ea"/>
                      <a:cs typeface="+mn-cs"/>
                    </a:defRPr>
                  </a:pPr>
                  <a:endParaRPr lang="nl-BE"/>
                </a:p>
              </c:txPr>
              <c:showLegendKey val="0"/>
              <c:showVal val="0"/>
              <c:showCatName val="1"/>
              <c:showSerName val="0"/>
              <c:showPercent val="0"/>
              <c:showBubbleSize val="0"/>
              <c:extLst>
                <c:ext xmlns:c15="http://schemas.microsoft.com/office/drawing/2012/chart" uri="{CE6537A1-D6FC-4f65-9D91-7224C49458BB}">
                  <c15:layout>
                    <c:manualLayout>
                      <c:w val="0.49939999999999996"/>
                      <c:h val="0.16655270655270651"/>
                    </c:manualLayout>
                  </c15:layout>
                </c:ext>
                <c:ext xmlns:c16="http://schemas.microsoft.com/office/drawing/2014/chart" uri="{C3380CC4-5D6E-409C-BE32-E72D297353CC}">
                  <c16:uniqueId val="{00000001-9D14-477B-A735-F78AF67DF5AF}"/>
                </c:ext>
              </c:extLst>
            </c:dLbl>
            <c:dLbl>
              <c:idx val="1"/>
              <c:layout>
                <c:manualLayout>
                  <c:x val="2.4494319785164812E-2"/>
                  <c:y val="-2.8545215050023449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D14-477B-A735-F78AF67DF5AF}"/>
                </c:ext>
              </c:extLst>
            </c:dLbl>
            <c:dLbl>
              <c:idx val="2"/>
              <c:layout>
                <c:manualLayout>
                  <c:x val="5.5037390126025695E-2"/>
                  <c:y val="-1.2578616352201411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D14-477B-A735-F78AF67DF5AF}"/>
                </c:ext>
              </c:extLst>
            </c:dLbl>
            <c:dLbl>
              <c:idx val="3"/>
              <c:layout>
                <c:manualLayout>
                  <c:x val="1.0131384460873001E-2"/>
                  <c:y val="9.0598392182109314E-2"/>
                </c:manualLayout>
              </c:layout>
              <c:spPr>
                <a:noFill/>
                <a:ln>
                  <a:noFill/>
                </a:ln>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tx1">
                          <a:lumMod val="75000"/>
                          <a:lumOff val="25000"/>
                        </a:schemeClr>
                      </a:solidFill>
                      <a:latin typeface="+mn-lt"/>
                      <a:ea typeface="+mn-ea"/>
                      <a:cs typeface="+mn-cs"/>
                    </a:defRPr>
                  </a:pPr>
                  <a:endParaRPr lang="nl-BE"/>
                </a:p>
              </c:txPr>
              <c:showLegendKey val="0"/>
              <c:showVal val="0"/>
              <c:showCatName val="1"/>
              <c:showSerName val="0"/>
              <c:showPercent val="0"/>
              <c:showBubbleSize val="0"/>
              <c:extLst>
                <c:ext xmlns:c15="http://schemas.microsoft.com/office/drawing/2012/chart" uri="{CE6537A1-D6FC-4f65-9D91-7224C49458BB}">
                  <c15:layout>
                    <c:manualLayout>
                      <c:w val="0.32354953932927855"/>
                      <c:h val="0.53603790092276205"/>
                    </c:manualLayout>
                  </c15:layout>
                </c:ext>
                <c:ext xmlns:c16="http://schemas.microsoft.com/office/drawing/2014/chart" uri="{C3380CC4-5D6E-409C-BE32-E72D297353CC}">
                  <c16:uniqueId val="{00000007-9D14-477B-A735-F78AF67DF5AF}"/>
                </c:ext>
              </c:extLst>
            </c:dLbl>
            <c:dLbl>
              <c:idx val="4"/>
              <c:layout>
                <c:manualLayout>
                  <c:x val="-3.3626542145915921E-2"/>
                  <c:y val="-2.4341251321953288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D14-477B-A735-F78AF67DF5AF}"/>
                </c:ext>
              </c:extLst>
            </c:dLbl>
            <c:dLbl>
              <c:idx val="6"/>
              <c:layout>
                <c:manualLayout>
                  <c:x val="7.5806407090283343E-4"/>
                  <c:y val="-1.078335609919354E-2"/>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D14-477B-A735-F78AF67DF5AF}"/>
                </c:ext>
              </c:extLst>
            </c:dLbl>
            <c:dLbl>
              <c:idx val="7"/>
              <c:layout>
                <c:manualLayout>
                  <c:x val="1.2420960586032129E-2"/>
                  <c:y val="2.9813072038319734E-4"/>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D14-477B-A735-F78AF67DF5AF}"/>
                </c:ext>
              </c:extLst>
            </c:dLbl>
            <c:dLbl>
              <c:idx val="10"/>
              <c:layout>
                <c:manualLayout>
                  <c:x val="2.5387002533944773E-2"/>
                  <c:y val="-8.3380430507171647E-3"/>
                </c:manualLayout>
              </c:layou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5-9D14-477B-A735-F78AF67DF5AF}"/>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nl-BE"/>
              </a:p>
            </c:txPr>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Blad9!$A$114:$A$117</c:f>
              <c:strCache>
                <c:ptCount val="4"/>
                <c:pt idx="0">
                  <c:v>Pastorie Vleugt</c:v>
                </c:pt>
                <c:pt idx="1">
                  <c:v>Zwarte Beekplein</c:v>
                </c:pt>
                <c:pt idx="2">
                  <c:v>Verkoop bossen en gronden - OCMW</c:v>
                </c:pt>
                <c:pt idx="3">
                  <c:v>Panden in Bloempotgang, Keizerinnestr, Mtstraat, E. VDVstraat, Zwstraat, Hasseltsestraat, HM-site</c:v>
                </c:pt>
              </c:strCache>
            </c:strRef>
          </c:cat>
          <c:val>
            <c:numRef>
              <c:f>Blad9!$B$114:$B$117</c:f>
              <c:numCache>
                <c:formatCode>#,##0</c:formatCode>
                <c:ptCount val="4"/>
                <c:pt idx="0">
                  <c:v>-180000</c:v>
                </c:pt>
                <c:pt idx="1">
                  <c:v>-2750000</c:v>
                </c:pt>
                <c:pt idx="2">
                  <c:v>-4190410.8</c:v>
                </c:pt>
                <c:pt idx="3">
                  <c:v>-5060000</c:v>
                </c:pt>
              </c:numCache>
            </c:numRef>
          </c:val>
          <c:extLst>
            <c:ext xmlns:c16="http://schemas.microsoft.com/office/drawing/2014/chart" uri="{C3380CC4-5D6E-409C-BE32-E72D297353CC}">
              <c16:uniqueId val="{00000016-9D14-477B-A735-F78AF67DF5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l-B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BE"/>
              <a:t>Uitstaande schuld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BE"/>
        </a:p>
      </c:txPr>
    </c:title>
    <c:autoTitleDeleted val="0"/>
    <c:plotArea>
      <c:layout/>
      <c:lineChart>
        <c:grouping val="standard"/>
        <c:varyColors val="0"/>
        <c:ser>
          <c:idx val="0"/>
          <c:order val="0"/>
          <c:spPr>
            <a:ln w="28575" cap="rnd">
              <a:solidFill>
                <a:schemeClr val="accent1"/>
              </a:solidFill>
              <a:round/>
            </a:ln>
            <a:effectLst/>
          </c:spPr>
          <c:marker>
            <c:symbol val="none"/>
          </c:marker>
          <c:cat>
            <c:numRef>
              <c:f>'Stad-OCMW'!$C$1:$H$1</c:f>
              <c:numCache>
                <c:formatCode>General</c:formatCode>
                <c:ptCount val="6"/>
                <c:pt idx="0">
                  <c:v>2026</c:v>
                </c:pt>
                <c:pt idx="1">
                  <c:v>2027</c:v>
                </c:pt>
                <c:pt idx="2">
                  <c:v>2028</c:v>
                </c:pt>
                <c:pt idx="3">
                  <c:v>2029</c:v>
                </c:pt>
                <c:pt idx="4">
                  <c:v>2030</c:v>
                </c:pt>
                <c:pt idx="5">
                  <c:v>2031</c:v>
                </c:pt>
              </c:numCache>
            </c:numRef>
          </c:cat>
          <c:val>
            <c:numRef>
              <c:f>'Stad-OCMW'!$C$4:$H$4</c:f>
              <c:numCache>
                <c:formatCode>#,##0.00</c:formatCode>
                <c:ptCount val="6"/>
                <c:pt idx="0">
                  <c:v>18495514</c:v>
                </c:pt>
                <c:pt idx="1">
                  <c:v>23194409</c:v>
                </c:pt>
                <c:pt idx="2">
                  <c:v>28062790</c:v>
                </c:pt>
                <c:pt idx="3">
                  <c:v>31389786</c:v>
                </c:pt>
                <c:pt idx="4">
                  <c:v>29504739</c:v>
                </c:pt>
                <c:pt idx="5">
                  <c:v>27733407</c:v>
                </c:pt>
              </c:numCache>
            </c:numRef>
          </c:val>
          <c:smooth val="0"/>
          <c:extLst>
            <c:ext xmlns:c16="http://schemas.microsoft.com/office/drawing/2014/chart" uri="{C3380CC4-5D6E-409C-BE32-E72D297353CC}">
              <c16:uniqueId val="{00000000-2ECB-488F-8769-208BB8E7495A}"/>
            </c:ext>
          </c:extLst>
        </c:ser>
        <c:dLbls>
          <c:showLegendKey val="0"/>
          <c:showVal val="0"/>
          <c:showCatName val="0"/>
          <c:showSerName val="0"/>
          <c:showPercent val="0"/>
          <c:showBubbleSize val="0"/>
        </c:dLbls>
        <c:smooth val="0"/>
        <c:axId val="1540033823"/>
        <c:axId val="1540028063"/>
      </c:lineChart>
      <c:catAx>
        <c:axId val="1540033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BE"/>
          </a:p>
        </c:txPr>
        <c:crossAx val="1540028063"/>
        <c:crosses val="autoZero"/>
        <c:auto val="1"/>
        <c:lblAlgn val="ctr"/>
        <c:lblOffset val="100"/>
        <c:noMultiLvlLbl val="0"/>
      </c:catAx>
      <c:valAx>
        <c:axId val="1540028063"/>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BE"/>
          </a:p>
        </c:txPr>
        <c:crossAx val="154003382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BE"/>
              <a:t>Uitstaande schuld per inwoner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BE"/>
        </a:p>
      </c:txPr>
    </c:title>
    <c:autoTitleDeleted val="0"/>
    <c:plotArea>
      <c:layout/>
      <c:lineChart>
        <c:grouping val="standard"/>
        <c:varyColors val="0"/>
        <c:ser>
          <c:idx val="0"/>
          <c:order val="0"/>
          <c:tx>
            <c:v>Diest</c:v>
          </c:tx>
          <c:spPr>
            <a:ln w="28575" cap="rnd">
              <a:solidFill>
                <a:schemeClr val="accent1"/>
              </a:solidFill>
              <a:round/>
            </a:ln>
            <a:effectLst/>
          </c:spPr>
          <c:marker>
            <c:symbol val="none"/>
          </c:marker>
          <c:cat>
            <c:numRef>
              <c:f>'Stad-OCMW'!$C$1:$H$1</c:f>
              <c:numCache>
                <c:formatCode>General</c:formatCode>
                <c:ptCount val="6"/>
                <c:pt idx="0">
                  <c:v>2026</c:v>
                </c:pt>
                <c:pt idx="1">
                  <c:v>2027</c:v>
                </c:pt>
                <c:pt idx="2">
                  <c:v>2028</c:v>
                </c:pt>
                <c:pt idx="3">
                  <c:v>2029</c:v>
                </c:pt>
                <c:pt idx="4">
                  <c:v>2030</c:v>
                </c:pt>
                <c:pt idx="5">
                  <c:v>2031</c:v>
                </c:pt>
              </c:numCache>
            </c:numRef>
          </c:cat>
          <c:val>
            <c:numRef>
              <c:f>'Stad-OCMW'!$C$5:$H$5</c:f>
              <c:numCache>
                <c:formatCode>#,##0.00</c:formatCode>
                <c:ptCount val="6"/>
                <c:pt idx="0">
                  <c:v>736.90242639148971</c:v>
                </c:pt>
                <c:pt idx="1">
                  <c:v>918.55407706625476</c:v>
                </c:pt>
                <c:pt idx="2">
                  <c:v>1103.3573169772744</c:v>
                </c:pt>
                <c:pt idx="3">
                  <c:v>1223.5348275190022</c:v>
                </c:pt>
                <c:pt idx="4">
                  <c:v>1137.8172457676139</c:v>
                </c:pt>
                <c:pt idx="5">
                  <c:v>1065.0309907834101</c:v>
                </c:pt>
              </c:numCache>
            </c:numRef>
          </c:val>
          <c:smooth val="0"/>
          <c:extLst>
            <c:ext xmlns:c16="http://schemas.microsoft.com/office/drawing/2014/chart" uri="{C3380CC4-5D6E-409C-BE32-E72D297353CC}">
              <c16:uniqueId val="{00000000-25FD-4820-BC9C-C8262B8D4988}"/>
            </c:ext>
          </c:extLst>
        </c:ser>
        <c:ser>
          <c:idx val="1"/>
          <c:order val="1"/>
          <c:tx>
            <c:v>Vlaams gemiddelde</c:v>
          </c:tx>
          <c:spPr>
            <a:ln w="28575" cap="rnd">
              <a:solidFill>
                <a:schemeClr val="accent2"/>
              </a:solidFill>
              <a:round/>
            </a:ln>
            <a:effectLst/>
          </c:spPr>
          <c:marker>
            <c:symbol val="none"/>
          </c:marker>
          <c:cat>
            <c:numRef>
              <c:f>'Stad-OCMW'!$C$1:$H$1</c:f>
              <c:numCache>
                <c:formatCode>General</c:formatCode>
                <c:ptCount val="6"/>
                <c:pt idx="0">
                  <c:v>2026</c:v>
                </c:pt>
                <c:pt idx="1">
                  <c:v>2027</c:v>
                </c:pt>
                <c:pt idx="2">
                  <c:v>2028</c:v>
                </c:pt>
                <c:pt idx="3">
                  <c:v>2029</c:v>
                </c:pt>
                <c:pt idx="4">
                  <c:v>2030</c:v>
                </c:pt>
                <c:pt idx="5">
                  <c:v>2031</c:v>
                </c:pt>
              </c:numCache>
            </c:numRef>
          </c:cat>
          <c:val>
            <c:numRef>
              <c:f>'Stad-OCMW'!$C$6:$H$6</c:f>
              <c:numCache>
                <c:formatCode>#,##0.00</c:formatCode>
                <c:ptCount val="6"/>
                <c:pt idx="0">
                  <c:v>1257</c:v>
                </c:pt>
                <c:pt idx="1">
                  <c:v>1257</c:v>
                </c:pt>
                <c:pt idx="2">
                  <c:v>1257</c:v>
                </c:pt>
                <c:pt idx="3">
                  <c:v>1257</c:v>
                </c:pt>
                <c:pt idx="4">
                  <c:v>1257</c:v>
                </c:pt>
                <c:pt idx="5">
                  <c:v>1257</c:v>
                </c:pt>
              </c:numCache>
            </c:numRef>
          </c:val>
          <c:smooth val="0"/>
          <c:extLst>
            <c:ext xmlns:c16="http://schemas.microsoft.com/office/drawing/2014/chart" uri="{C3380CC4-5D6E-409C-BE32-E72D297353CC}">
              <c16:uniqueId val="{00000001-25FD-4820-BC9C-C8262B8D4988}"/>
            </c:ext>
          </c:extLst>
        </c:ser>
        <c:dLbls>
          <c:showLegendKey val="0"/>
          <c:showVal val="0"/>
          <c:showCatName val="0"/>
          <c:showSerName val="0"/>
          <c:showPercent val="0"/>
          <c:showBubbleSize val="0"/>
        </c:dLbls>
        <c:smooth val="0"/>
        <c:axId val="1540033823"/>
        <c:axId val="1540028063"/>
      </c:lineChart>
      <c:catAx>
        <c:axId val="1540033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BE"/>
          </a:p>
        </c:txPr>
        <c:crossAx val="1540028063"/>
        <c:crosses val="autoZero"/>
        <c:auto val="1"/>
        <c:lblAlgn val="ctr"/>
        <c:lblOffset val="100"/>
        <c:noMultiLvlLbl val="0"/>
      </c:catAx>
      <c:valAx>
        <c:axId val="1540028063"/>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BE"/>
          </a:p>
        </c:txPr>
        <c:crossAx val="1540033823"/>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50DCBA09-90CA-52F5-ECE8-24B72EE240F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a:extLst>
              <a:ext uri="{FF2B5EF4-FFF2-40B4-BE49-F238E27FC236}">
                <a16:creationId xmlns:a16="http://schemas.microsoft.com/office/drawing/2014/main" id="{4A1C04EF-6AC7-9AE1-6E25-6698E0830E6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D750DD-711B-43CA-94CF-F9566EB95E2B}" type="datetimeFigureOut">
              <a:rPr lang="nl-BE" smtClean="0"/>
              <a:t>15/12/2025</a:t>
            </a:fld>
            <a:endParaRPr lang="nl-BE"/>
          </a:p>
        </p:txBody>
      </p:sp>
      <p:sp>
        <p:nvSpPr>
          <p:cNvPr id="4" name="Tijdelijke aanduiding voor voettekst 3">
            <a:extLst>
              <a:ext uri="{FF2B5EF4-FFF2-40B4-BE49-F238E27FC236}">
                <a16:creationId xmlns:a16="http://schemas.microsoft.com/office/drawing/2014/main" id="{7B93BC58-7FF8-F5A3-1E49-0467E7EE14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a:extLst>
              <a:ext uri="{FF2B5EF4-FFF2-40B4-BE49-F238E27FC236}">
                <a16:creationId xmlns:a16="http://schemas.microsoft.com/office/drawing/2014/main" id="{858132AA-DE83-5668-D4B9-3DED0C083AB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81EEFA-92C7-4EF1-9A5C-0667FCE594AC}" type="slidenum">
              <a:rPr lang="nl-BE" smtClean="0"/>
              <a:t>‹#›</a:t>
            </a:fld>
            <a:endParaRPr lang="nl-BE"/>
          </a:p>
        </p:txBody>
      </p:sp>
    </p:spTree>
    <p:extLst>
      <p:ext uri="{BB962C8B-B14F-4D97-AF65-F5344CB8AC3E}">
        <p14:creationId xmlns:p14="http://schemas.microsoft.com/office/powerpoint/2010/main" val="240758404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F34FD6-F13A-014D-B486-AE45976279D7}" type="datetimeFigureOut">
              <a:rPr lang="en-BE" smtClean="0"/>
              <a:t>12/15/2025</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41A296-8725-2649-A4E5-3FACE05EE31E}" type="slidenum">
              <a:rPr lang="en-BE" smtClean="0"/>
              <a:t>‹#›</a:t>
            </a:fld>
            <a:endParaRPr lang="en-BE"/>
          </a:p>
        </p:txBody>
      </p:sp>
    </p:spTree>
    <p:extLst>
      <p:ext uri="{BB962C8B-B14F-4D97-AF65-F5344CB8AC3E}">
        <p14:creationId xmlns:p14="http://schemas.microsoft.com/office/powerpoint/2010/main" val="414457814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2 belangrijke parameters om een financieel evenwicht te duiden</a:t>
            </a:r>
          </a:p>
        </p:txBody>
      </p:sp>
      <p:sp>
        <p:nvSpPr>
          <p:cNvPr id="4" name="Tijdelijke aanduiding voor dianummer 3"/>
          <p:cNvSpPr>
            <a:spLocks noGrp="1"/>
          </p:cNvSpPr>
          <p:nvPr>
            <p:ph type="sldNum" sz="quarter" idx="5"/>
          </p:nvPr>
        </p:nvSpPr>
        <p:spPr/>
        <p:txBody>
          <a:bodyPr/>
          <a:lstStyle/>
          <a:p>
            <a:fld id="{E241A296-8725-2649-A4E5-3FACE05EE31E}" type="slidenum">
              <a:rPr lang="en-BE" smtClean="0"/>
              <a:t>8</a:t>
            </a:fld>
            <a:endParaRPr lang="en-BE"/>
          </a:p>
        </p:txBody>
      </p:sp>
    </p:spTree>
    <p:extLst>
      <p:ext uri="{BB962C8B-B14F-4D97-AF65-F5344CB8AC3E}">
        <p14:creationId xmlns:p14="http://schemas.microsoft.com/office/powerpoint/2010/main" val="1582742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01B26-65B6-F41E-DE61-AE53C3F5CD0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A8317D-BDB7-4251-BA90-D43A5B79D1C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D2D575D-0D29-C86F-F3FD-BA26ED1599DF}"/>
              </a:ext>
            </a:extLst>
          </p:cNvPr>
          <p:cNvSpPr>
            <a:spLocks noGrp="1"/>
          </p:cNvSpPr>
          <p:nvPr>
            <p:ph type="body" idx="1"/>
          </p:nvPr>
        </p:nvSpPr>
        <p:spPr/>
        <p:txBody>
          <a:bodyPr/>
          <a:lstStyle/>
          <a:p>
            <a:r>
              <a:rPr lang="nl-BE"/>
              <a:t>Exploitatie</a:t>
            </a:r>
          </a:p>
        </p:txBody>
      </p:sp>
      <p:sp>
        <p:nvSpPr>
          <p:cNvPr id="4" name="Tijdelijke aanduiding voor dianummer 3">
            <a:extLst>
              <a:ext uri="{FF2B5EF4-FFF2-40B4-BE49-F238E27FC236}">
                <a16:creationId xmlns:a16="http://schemas.microsoft.com/office/drawing/2014/main" id="{3DF0390A-6480-69ED-E25F-9F6C352238A3}"/>
              </a:ext>
            </a:extLst>
          </p:cNvPr>
          <p:cNvSpPr>
            <a:spLocks noGrp="1"/>
          </p:cNvSpPr>
          <p:nvPr>
            <p:ph type="sldNum" sz="quarter" idx="5"/>
          </p:nvPr>
        </p:nvSpPr>
        <p:spPr/>
        <p:txBody>
          <a:bodyPr/>
          <a:lstStyle/>
          <a:p>
            <a:fld id="{E241A296-8725-2649-A4E5-3FACE05EE31E}" type="slidenum">
              <a:rPr lang="en-BE" smtClean="0"/>
              <a:t>9</a:t>
            </a:fld>
            <a:endParaRPr lang="en-BE"/>
          </a:p>
        </p:txBody>
      </p:sp>
    </p:spTree>
    <p:extLst>
      <p:ext uri="{BB962C8B-B14F-4D97-AF65-F5344CB8AC3E}">
        <p14:creationId xmlns:p14="http://schemas.microsoft.com/office/powerpoint/2010/main" val="1494258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662ED-D23F-E5DE-22CD-C220667FE98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7B548DA-BFEE-E481-E1ED-7EB009DAB0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C2BE2A8-5B2E-AA37-73D1-03CC8797A1DC}"/>
              </a:ext>
            </a:extLst>
          </p:cNvPr>
          <p:cNvSpPr>
            <a:spLocks noGrp="1"/>
          </p:cNvSpPr>
          <p:nvPr>
            <p:ph type="body" idx="1"/>
          </p:nvPr>
        </p:nvSpPr>
        <p:spPr/>
        <p:txBody>
          <a:bodyPr/>
          <a:lstStyle/>
          <a:p>
            <a:r>
              <a:rPr lang="nl-BE"/>
              <a:t>Investeringen </a:t>
            </a:r>
            <a:r>
              <a:rPr lang="nl-BE">
                <a:sym typeface="Wingdings" panose="05000000000000000000" pitchFamily="2" charset="2"/>
              </a:rPr>
              <a:t> uitvoering 2025 + nieuwe planning 2026-2031</a:t>
            </a:r>
            <a:endParaRPr lang="nl-BE"/>
          </a:p>
        </p:txBody>
      </p:sp>
      <p:sp>
        <p:nvSpPr>
          <p:cNvPr id="4" name="Tijdelijke aanduiding voor dianummer 3">
            <a:extLst>
              <a:ext uri="{FF2B5EF4-FFF2-40B4-BE49-F238E27FC236}">
                <a16:creationId xmlns:a16="http://schemas.microsoft.com/office/drawing/2014/main" id="{1F0889FE-2203-5357-3B44-C58A30E2555D}"/>
              </a:ext>
            </a:extLst>
          </p:cNvPr>
          <p:cNvSpPr>
            <a:spLocks noGrp="1"/>
          </p:cNvSpPr>
          <p:nvPr>
            <p:ph type="sldNum" sz="quarter" idx="5"/>
          </p:nvPr>
        </p:nvSpPr>
        <p:spPr/>
        <p:txBody>
          <a:bodyPr/>
          <a:lstStyle/>
          <a:p>
            <a:fld id="{E241A296-8725-2649-A4E5-3FACE05EE31E}" type="slidenum">
              <a:rPr lang="en-BE" smtClean="0"/>
              <a:t>12</a:t>
            </a:fld>
            <a:endParaRPr lang="en-BE"/>
          </a:p>
        </p:txBody>
      </p:sp>
    </p:spTree>
    <p:extLst>
      <p:ext uri="{BB962C8B-B14F-4D97-AF65-F5344CB8AC3E}">
        <p14:creationId xmlns:p14="http://schemas.microsoft.com/office/powerpoint/2010/main" val="1738530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65,4 mio van 2025-2031:</a:t>
            </a:r>
          </a:p>
          <a:p>
            <a:r>
              <a:rPr lang="nl-BE"/>
              <a:t>77,6 mio netto-investeringen, en 12,2 mio euro verkopen (vastgoedstrategie)</a:t>
            </a:r>
          </a:p>
          <a:p>
            <a:r>
              <a:rPr lang="nl-BE"/>
              <a:t>Taartgrafiek met 10 grootste (categorieën + individuele)</a:t>
            </a:r>
          </a:p>
        </p:txBody>
      </p:sp>
      <p:sp>
        <p:nvSpPr>
          <p:cNvPr id="4" name="Tijdelijke aanduiding voor dianummer 3"/>
          <p:cNvSpPr>
            <a:spLocks noGrp="1"/>
          </p:cNvSpPr>
          <p:nvPr>
            <p:ph type="sldNum" sz="quarter" idx="5"/>
          </p:nvPr>
        </p:nvSpPr>
        <p:spPr/>
        <p:txBody>
          <a:bodyPr/>
          <a:lstStyle/>
          <a:p>
            <a:fld id="{E241A296-8725-2649-A4E5-3FACE05EE31E}" type="slidenum">
              <a:rPr lang="en-BE" smtClean="0"/>
              <a:t>13</a:t>
            </a:fld>
            <a:endParaRPr lang="en-BE"/>
          </a:p>
        </p:txBody>
      </p:sp>
    </p:spTree>
    <p:extLst>
      <p:ext uri="{BB962C8B-B14F-4D97-AF65-F5344CB8AC3E}">
        <p14:creationId xmlns:p14="http://schemas.microsoft.com/office/powerpoint/2010/main" val="3150319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82EC2-F05E-B144-4A7C-D8221AD7774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ADBA02B-9295-6B20-5B1C-36924EB8293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803A5D-E087-FDBA-4495-1D711B363B3B}"/>
              </a:ext>
            </a:extLst>
          </p:cNvPr>
          <p:cNvSpPr>
            <a:spLocks noGrp="1"/>
          </p:cNvSpPr>
          <p:nvPr>
            <p:ph type="body" idx="1"/>
          </p:nvPr>
        </p:nvSpPr>
        <p:spPr/>
        <p:txBody>
          <a:bodyPr/>
          <a:lstStyle/>
          <a:p>
            <a:r>
              <a:rPr lang="nl-BE"/>
              <a:t>Lenen om te investeren</a:t>
            </a:r>
          </a:p>
        </p:txBody>
      </p:sp>
      <p:sp>
        <p:nvSpPr>
          <p:cNvPr id="4" name="Tijdelijke aanduiding voor dianummer 3">
            <a:extLst>
              <a:ext uri="{FF2B5EF4-FFF2-40B4-BE49-F238E27FC236}">
                <a16:creationId xmlns:a16="http://schemas.microsoft.com/office/drawing/2014/main" id="{368CFFB6-4D3B-F55E-17ED-09CCD6A77B3B}"/>
              </a:ext>
            </a:extLst>
          </p:cNvPr>
          <p:cNvSpPr>
            <a:spLocks noGrp="1"/>
          </p:cNvSpPr>
          <p:nvPr>
            <p:ph type="sldNum" sz="quarter" idx="5"/>
          </p:nvPr>
        </p:nvSpPr>
        <p:spPr/>
        <p:txBody>
          <a:bodyPr/>
          <a:lstStyle/>
          <a:p>
            <a:fld id="{E241A296-8725-2649-A4E5-3FACE05EE31E}" type="slidenum">
              <a:rPr lang="en-BE" smtClean="0"/>
              <a:t>14</a:t>
            </a:fld>
            <a:endParaRPr lang="en-BE"/>
          </a:p>
        </p:txBody>
      </p:sp>
    </p:spTree>
    <p:extLst>
      <p:ext uri="{BB962C8B-B14F-4D97-AF65-F5344CB8AC3E}">
        <p14:creationId xmlns:p14="http://schemas.microsoft.com/office/powerpoint/2010/main" val="652046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Vlaams gemiddelde zal wellicht nog stijgen</a:t>
            </a:r>
          </a:p>
        </p:txBody>
      </p:sp>
      <p:sp>
        <p:nvSpPr>
          <p:cNvPr id="4" name="Tijdelijke aanduiding voor dianummer 3"/>
          <p:cNvSpPr>
            <a:spLocks noGrp="1"/>
          </p:cNvSpPr>
          <p:nvPr>
            <p:ph type="sldNum" sz="quarter" idx="5"/>
          </p:nvPr>
        </p:nvSpPr>
        <p:spPr/>
        <p:txBody>
          <a:bodyPr/>
          <a:lstStyle/>
          <a:p>
            <a:fld id="{E241A296-8725-2649-A4E5-3FACE05EE31E}" type="slidenum">
              <a:rPr lang="en-BE" smtClean="0"/>
              <a:t>15</a:t>
            </a:fld>
            <a:endParaRPr lang="en-BE"/>
          </a:p>
        </p:txBody>
      </p:sp>
    </p:spTree>
    <p:extLst>
      <p:ext uri="{BB962C8B-B14F-4D97-AF65-F5344CB8AC3E}">
        <p14:creationId xmlns:p14="http://schemas.microsoft.com/office/powerpoint/2010/main" val="1049023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E241A296-8725-2649-A4E5-3FACE05EE31E}" type="slidenum">
              <a:rPr lang="en-BE" smtClean="0"/>
              <a:t>19</a:t>
            </a:fld>
            <a:endParaRPr lang="en-BE"/>
          </a:p>
        </p:txBody>
      </p:sp>
    </p:spTree>
    <p:extLst>
      <p:ext uri="{BB962C8B-B14F-4D97-AF65-F5344CB8AC3E}">
        <p14:creationId xmlns:p14="http://schemas.microsoft.com/office/powerpoint/2010/main" val="31420484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sslide-basic">
    <p:bg>
      <p:bgPr>
        <a:solidFill>
          <a:schemeClr val="bg1"/>
        </a:solidFill>
        <a:effectLst/>
      </p:bgPr>
    </p:bg>
    <p:spTree>
      <p:nvGrpSpPr>
        <p:cNvPr id="1" name=""/>
        <p:cNvGrpSpPr/>
        <p:nvPr/>
      </p:nvGrpSpPr>
      <p:grpSpPr>
        <a:xfrm>
          <a:off x="0" y="0"/>
          <a:ext cx="0" cy="0"/>
          <a:chOff x="0" y="0"/>
          <a:chExt cx="0" cy="0"/>
        </a:xfrm>
      </p:grpSpPr>
      <p:pic>
        <p:nvPicPr>
          <p:cNvPr id="5" name="Picture 4" descr="A black and orange logo&#10;&#10;Description automatically generated">
            <a:extLst>
              <a:ext uri="{FF2B5EF4-FFF2-40B4-BE49-F238E27FC236}">
                <a16:creationId xmlns:a16="http://schemas.microsoft.com/office/drawing/2014/main" id="{B8BC3C3F-B62D-D654-9EC7-EFF018AB1206}"/>
              </a:ext>
            </a:extLst>
          </p:cNvPr>
          <p:cNvPicPr>
            <a:picLocks noChangeAspect="1"/>
          </p:cNvPicPr>
          <p:nvPr userDrawn="1"/>
        </p:nvPicPr>
        <p:blipFill>
          <a:blip r:embed="rId2"/>
          <a:stretch>
            <a:fillRect/>
          </a:stretch>
        </p:blipFill>
        <p:spPr>
          <a:xfrm>
            <a:off x="4004898" y="1985790"/>
            <a:ext cx="4182204" cy="2886419"/>
          </a:xfrm>
          <a:prstGeom prst="rect">
            <a:avLst/>
          </a:prstGeom>
        </p:spPr>
      </p:pic>
      <p:pic>
        <p:nvPicPr>
          <p:cNvPr id="7" name="Picture 6">
            <a:extLst>
              <a:ext uri="{FF2B5EF4-FFF2-40B4-BE49-F238E27FC236}">
                <a16:creationId xmlns:a16="http://schemas.microsoft.com/office/drawing/2014/main" id="{A420F307-D512-A34F-D1B1-FE5B3605385B}"/>
              </a:ext>
            </a:extLst>
          </p:cNvPr>
          <p:cNvPicPr>
            <a:picLocks noChangeAspect="1"/>
          </p:cNvPicPr>
          <p:nvPr userDrawn="1"/>
        </p:nvPicPr>
        <p:blipFill>
          <a:blip r:embed="rId3"/>
          <a:stretch>
            <a:fillRect/>
          </a:stretch>
        </p:blipFill>
        <p:spPr>
          <a:xfrm>
            <a:off x="693901" y="5733737"/>
            <a:ext cx="853200" cy="223393"/>
          </a:xfrm>
          <a:prstGeom prst="rect">
            <a:avLst/>
          </a:prstGeom>
        </p:spPr>
      </p:pic>
      <p:sp>
        <p:nvSpPr>
          <p:cNvPr id="8" name="TextBox 7">
            <a:extLst>
              <a:ext uri="{FF2B5EF4-FFF2-40B4-BE49-F238E27FC236}">
                <a16:creationId xmlns:a16="http://schemas.microsoft.com/office/drawing/2014/main" id="{51D58EAD-B2FB-AAAA-07D3-C1F733605ACC}"/>
              </a:ext>
            </a:extLst>
          </p:cNvPr>
          <p:cNvSpPr txBox="1"/>
          <p:nvPr userDrawn="1"/>
        </p:nvSpPr>
        <p:spPr>
          <a:xfrm>
            <a:off x="607101" y="6039085"/>
            <a:ext cx="1098030" cy="338554"/>
          </a:xfrm>
          <a:prstGeom prst="rect">
            <a:avLst/>
          </a:prstGeom>
          <a:noFill/>
        </p:spPr>
        <p:txBody>
          <a:bodyPr wrap="square" rtlCol="0">
            <a:spAutoFit/>
          </a:bodyPr>
          <a:lstStyle/>
          <a:p>
            <a:r>
              <a:rPr lang="en-BE" sz="1600" b="1" i="0">
                <a:latin typeface="Arial" panose="020B0604020202020204" pitchFamily="34" charset="0"/>
                <a:cs typeface="Arial" panose="020B0604020202020204" pitchFamily="34" charset="0"/>
              </a:rPr>
              <a:t>Volg ons:</a:t>
            </a:r>
          </a:p>
        </p:txBody>
      </p:sp>
      <p:sp>
        <p:nvSpPr>
          <p:cNvPr id="9" name="TextBox 8">
            <a:extLst>
              <a:ext uri="{FF2B5EF4-FFF2-40B4-BE49-F238E27FC236}">
                <a16:creationId xmlns:a16="http://schemas.microsoft.com/office/drawing/2014/main" id="{8827BAE6-B5A8-FA3A-9843-5ACA3363C04D}"/>
              </a:ext>
            </a:extLst>
          </p:cNvPr>
          <p:cNvSpPr txBox="1"/>
          <p:nvPr userDrawn="1"/>
        </p:nvSpPr>
        <p:spPr>
          <a:xfrm>
            <a:off x="1588959" y="6039085"/>
            <a:ext cx="1454046" cy="338554"/>
          </a:xfrm>
          <a:prstGeom prst="rect">
            <a:avLst/>
          </a:prstGeom>
          <a:noFill/>
        </p:spPr>
        <p:txBody>
          <a:bodyPr wrap="square" rtlCol="0">
            <a:spAutoFit/>
          </a:bodyPr>
          <a:lstStyle/>
          <a:p>
            <a:r>
              <a:rPr lang="en-BE" sz="1600" b="0" i="0">
                <a:latin typeface="Arial" panose="020B0604020202020204" pitchFamily="34" charset="0"/>
                <a:cs typeface="Arial" panose="020B0604020202020204" pitchFamily="34" charset="0"/>
              </a:rPr>
              <a:t>@staddiest</a:t>
            </a:r>
          </a:p>
        </p:txBody>
      </p:sp>
      <p:sp>
        <p:nvSpPr>
          <p:cNvPr id="10" name="TextBox 9">
            <a:extLst>
              <a:ext uri="{FF2B5EF4-FFF2-40B4-BE49-F238E27FC236}">
                <a16:creationId xmlns:a16="http://schemas.microsoft.com/office/drawing/2014/main" id="{5FB6FB08-D4B8-72D8-C94B-66943992D831}"/>
              </a:ext>
            </a:extLst>
          </p:cNvPr>
          <p:cNvSpPr txBox="1"/>
          <p:nvPr userDrawn="1"/>
        </p:nvSpPr>
        <p:spPr>
          <a:xfrm>
            <a:off x="9797322" y="6039085"/>
            <a:ext cx="1787577" cy="338554"/>
          </a:xfrm>
          <a:prstGeom prst="rect">
            <a:avLst/>
          </a:prstGeom>
          <a:noFill/>
        </p:spPr>
        <p:txBody>
          <a:bodyPr wrap="square" rtlCol="0">
            <a:spAutoFit/>
          </a:bodyPr>
          <a:lstStyle/>
          <a:p>
            <a:pPr algn="r"/>
            <a:r>
              <a:rPr lang="en-BE" sz="1600" b="1" i="0">
                <a:latin typeface="Arial" panose="020B0604020202020204" pitchFamily="34" charset="0"/>
                <a:cs typeface="Arial" panose="020B0604020202020204" pitchFamily="34" charset="0"/>
              </a:rPr>
              <a:t>www.diest.be</a:t>
            </a:r>
          </a:p>
        </p:txBody>
      </p:sp>
    </p:spTree>
    <p:extLst>
      <p:ext uri="{BB962C8B-B14F-4D97-AF65-F5344CB8AC3E}">
        <p14:creationId xmlns:p14="http://schemas.microsoft.com/office/powerpoint/2010/main" val="36012385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Openingsslide-metD-StSul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descr="A black and white logo&#10;&#10;Description automatically generated">
            <a:extLst>
              <a:ext uri="{FF2B5EF4-FFF2-40B4-BE49-F238E27FC236}">
                <a16:creationId xmlns:a16="http://schemas.microsoft.com/office/drawing/2014/main" id="{5458AB7E-A63C-5ACC-3371-627EDACBDB25}"/>
              </a:ext>
            </a:extLst>
          </p:cNvPr>
          <p:cNvPicPr>
            <a:picLocks noChangeAspect="1"/>
          </p:cNvPicPr>
          <p:nvPr userDrawn="1"/>
        </p:nvPicPr>
        <p:blipFill>
          <a:blip r:embed="rId3"/>
          <a:stretch>
            <a:fillRect/>
          </a:stretch>
        </p:blipFill>
        <p:spPr>
          <a:xfrm rot="16200000">
            <a:off x="7226389" y="2621639"/>
            <a:ext cx="3388849" cy="1126470"/>
          </a:xfrm>
          <a:prstGeom prst="rect">
            <a:avLst/>
          </a:prstGeom>
        </p:spPr>
      </p:pic>
      <p:pic>
        <p:nvPicPr>
          <p:cNvPr id="3" name="Picture 2">
            <a:extLst>
              <a:ext uri="{FF2B5EF4-FFF2-40B4-BE49-F238E27FC236}">
                <a16:creationId xmlns:a16="http://schemas.microsoft.com/office/drawing/2014/main" id="{BA5FFF6C-5E8A-493D-5E4A-361F1426F910}"/>
              </a:ext>
            </a:extLst>
          </p:cNvPr>
          <p:cNvPicPr>
            <a:picLocks noChangeAspect="1"/>
          </p:cNvPicPr>
          <p:nvPr userDrawn="1"/>
        </p:nvPicPr>
        <p:blipFill>
          <a:blip r:embed="rId4"/>
          <a:stretch>
            <a:fillRect/>
          </a:stretch>
        </p:blipFill>
        <p:spPr>
          <a:xfrm>
            <a:off x="6110990" y="5733738"/>
            <a:ext cx="852913" cy="223318"/>
          </a:xfrm>
          <a:prstGeom prst="rect">
            <a:avLst/>
          </a:prstGeom>
        </p:spPr>
      </p:pic>
      <p:sp>
        <p:nvSpPr>
          <p:cNvPr id="7" name="TextBox 6">
            <a:extLst>
              <a:ext uri="{FF2B5EF4-FFF2-40B4-BE49-F238E27FC236}">
                <a16:creationId xmlns:a16="http://schemas.microsoft.com/office/drawing/2014/main" id="{5D84C3DF-3943-8126-8BF8-2087E642AAA2}"/>
              </a:ext>
            </a:extLst>
          </p:cNvPr>
          <p:cNvSpPr txBox="1"/>
          <p:nvPr userDrawn="1"/>
        </p:nvSpPr>
        <p:spPr>
          <a:xfrm>
            <a:off x="6019520" y="6039085"/>
            <a:ext cx="1098030" cy="338554"/>
          </a:xfrm>
          <a:prstGeom prst="rect">
            <a:avLst/>
          </a:prstGeom>
          <a:noFill/>
        </p:spPr>
        <p:txBody>
          <a:bodyPr wrap="square" rtlCol="0">
            <a:spAutoFit/>
          </a:bodyPr>
          <a:lstStyle/>
          <a:p>
            <a:r>
              <a:rPr lang="en-BE" sz="1600" b="1" i="0">
                <a:solidFill>
                  <a:schemeClr val="bg1"/>
                </a:solidFill>
                <a:latin typeface="Arial" panose="020B0604020202020204" pitchFamily="34" charset="0"/>
                <a:cs typeface="Arial" panose="020B0604020202020204" pitchFamily="34" charset="0"/>
              </a:rPr>
              <a:t>Volg ons:</a:t>
            </a:r>
          </a:p>
        </p:txBody>
      </p:sp>
      <p:sp>
        <p:nvSpPr>
          <p:cNvPr id="8" name="TextBox 7">
            <a:extLst>
              <a:ext uri="{FF2B5EF4-FFF2-40B4-BE49-F238E27FC236}">
                <a16:creationId xmlns:a16="http://schemas.microsoft.com/office/drawing/2014/main" id="{42523797-5F28-97E3-FC50-30F6858E731C}"/>
              </a:ext>
            </a:extLst>
          </p:cNvPr>
          <p:cNvSpPr txBox="1"/>
          <p:nvPr userDrawn="1"/>
        </p:nvSpPr>
        <p:spPr>
          <a:xfrm>
            <a:off x="7001378" y="6039085"/>
            <a:ext cx="1454046" cy="338554"/>
          </a:xfrm>
          <a:prstGeom prst="rect">
            <a:avLst/>
          </a:prstGeom>
          <a:noFill/>
        </p:spPr>
        <p:txBody>
          <a:bodyPr wrap="square" rtlCol="0">
            <a:spAutoFit/>
          </a:bodyPr>
          <a:lstStyle/>
          <a:p>
            <a:r>
              <a:rPr lang="en-BE" sz="1600" b="0" i="0">
                <a:solidFill>
                  <a:schemeClr val="bg1"/>
                </a:solidFill>
                <a:latin typeface="Arial" panose="020B0604020202020204" pitchFamily="34" charset="0"/>
                <a:cs typeface="Arial" panose="020B0604020202020204" pitchFamily="34" charset="0"/>
              </a:rPr>
              <a:t>@staddiest</a:t>
            </a:r>
          </a:p>
        </p:txBody>
      </p:sp>
      <p:sp>
        <p:nvSpPr>
          <p:cNvPr id="10" name="TextBox 9">
            <a:extLst>
              <a:ext uri="{FF2B5EF4-FFF2-40B4-BE49-F238E27FC236}">
                <a16:creationId xmlns:a16="http://schemas.microsoft.com/office/drawing/2014/main" id="{97DACD60-11B7-31B2-40C2-BBEA834FFDE5}"/>
              </a:ext>
            </a:extLst>
          </p:cNvPr>
          <p:cNvSpPr txBox="1"/>
          <p:nvPr userDrawn="1"/>
        </p:nvSpPr>
        <p:spPr>
          <a:xfrm>
            <a:off x="9797322" y="6039085"/>
            <a:ext cx="1787577" cy="338554"/>
          </a:xfrm>
          <a:prstGeom prst="rect">
            <a:avLst/>
          </a:prstGeom>
          <a:noFill/>
        </p:spPr>
        <p:txBody>
          <a:bodyPr wrap="square" rtlCol="0">
            <a:spAutoFit/>
          </a:bodyPr>
          <a:lstStyle/>
          <a:p>
            <a:pPr algn="r"/>
            <a:r>
              <a:rPr lang="en-BE" sz="1600" b="1" i="0">
                <a:solidFill>
                  <a:schemeClr val="bg1"/>
                </a:solidFill>
                <a:latin typeface="Arial" panose="020B0604020202020204" pitchFamily="34" charset="0"/>
                <a:cs typeface="Arial" panose="020B0604020202020204" pitchFamily="34" charset="0"/>
              </a:rPr>
              <a:t>www.diest.be</a:t>
            </a:r>
          </a:p>
        </p:txBody>
      </p:sp>
    </p:spTree>
    <p:extLst>
      <p:ext uri="{BB962C8B-B14F-4D97-AF65-F5344CB8AC3E}">
        <p14:creationId xmlns:p14="http://schemas.microsoft.com/office/powerpoint/2010/main" val="6947911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Openingsslide-metD-schaff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descr="A black and white logo&#10;&#10;Description automatically generated">
            <a:extLst>
              <a:ext uri="{FF2B5EF4-FFF2-40B4-BE49-F238E27FC236}">
                <a16:creationId xmlns:a16="http://schemas.microsoft.com/office/drawing/2014/main" id="{5458AB7E-A63C-5ACC-3371-627EDACBDB25}"/>
              </a:ext>
            </a:extLst>
          </p:cNvPr>
          <p:cNvPicPr>
            <a:picLocks noChangeAspect="1"/>
          </p:cNvPicPr>
          <p:nvPr userDrawn="1"/>
        </p:nvPicPr>
        <p:blipFill>
          <a:blip r:embed="rId3"/>
          <a:stretch>
            <a:fillRect/>
          </a:stretch>
        </p:blipFill>
        <p:spPr>
          <a:xfrm rot="16200000">
            <a:off x="7226389" y="2621639"/>
            <a:ext cx="3388849" cy="1126470"/>
          </a:xfrm>
          <a:prstGeom prst="rect">
            <a:avLst/>
          </a:prstGeom>
        </p:spPr>
      </p:pic>
      <p:pic>
        <p:nvPicPr>
          <p:cNvPr id="3" name="Picture 2">
            <a:extLst>
              <a:ext uri="{FF2B5EF4-FFF2-40B4-BE49-F238E27FC236}">
                <a16:creationId xmlns:a16="http://schemas.microsoft.com/office/drawing/2014/main" id="{BA5FFF6C-5E8A-493D-5E4A-361F1426F910}"/>
              </a:ext>
            </a:extLst>
          </p:cNvPr>
          <p:cNvPicPr>
            <a:picLocks noChangeAspect="1"/>
          </p:cNvPicPr>
          <p:nvPr userDrawn="1"/>
        </p:nvPicPr>
        <p:blipFill>
          <a:blip r:embed="rId4"/>
          <a:stretch>
            <a:fillRect/>
          </a:stretch>
        </p:blipFill>
        <p:spPr>
          <a:xfrm>
            <a:off x="6110990" y="5733738"/>
            <a:ext cx="852913" cy="223318"/>
          </a:xfrm>
          <a:prstGeom prst="rect">
            <a:avLst/>
          </a:prstGeom>
        </p:spPr>
      </p:pic>
      <p:sp>
        <p:nvSpPr>
          <p:cNvPr id="7" name="TextBox 6">
            <a:extLst>
              <a:ext uri="{FF2B5EF4-FFF2-40B4-BE49-F238E27FC236}">
                <a16:creationId xmlns:a16="http://schemas.microsoft.com/office/drawing/2014/main" id="{5D84C3DF-3943-8126-8BF8-2087E642AAA2}"/>
              </a:ext>
            </a:extLst>
          </p:cNvPr>
          <p:cNvSpPr txBox="1"/>
          <p:nvPr userDrawn="1"/>
        </p:nvSpPr>
        <p:spPr>
          <a:xfrm>
            <a:off x="6019520" y="6039085"/>
            <a:ext cx="1098030" cy="338554"/>
          </a:xfrm>
          <a:prstGeom prst="rect">
            <a:avLst/>
          </a:prstGeom>
          <a:noFill/>
        </p:spPr>
        <p:txBody>
          <a:bodyPr wrap="square" rtlCol="0">
            <a:spAutoFit/>
          </a:bodyPr>
          <a:lstStyle/>
          <a:p>
            <a:r>
              <a:rPr lang="en-BE" sz="1600" b="1" i="0">
                <a:solidFill>
                  <a:schemeClr val="bg1"/>
                </a:solidFill>
                <a:latin typeface="Arial" panose="020B0604020202020204" pitchFamily="34" charset="0"/>
                <a:cs typeface="Arial" panose="020B0604020202020204" pitchFamily="34" charset="0"/>
              </a:rPr>
              <a:t>Volg ons:</a:t>
            </a:r>
          </a:p>
        </p:txBody>
      </p:sp>
      <p:sp>
        <p:nvSpPr>
          <p:cNvPr id="8" name="TextBox 7">
            <a:extLst>
              <a:ext uri="{FF2B5EF4-FFF2-40B4-BE49-F238E27FC236}">
                <a16:creationId xmlns:a16="http://schemas.microsoft.com/office/drawing/2014/main" id="{42523797-5F28-97E3-FC50-30F6858E731C}"/>
              </a:ext>
            </a:extLst>
          </p:cNvPr>
          <p:cNvSpPr txBox="1"/>
          <p:nvPr userDrawn="1"/>
        </p:nvSpPr>
        <p:spPr>
          <a:xfrm>
            <a:off x="7001378" y="6039085"/>
            <a:ext cx="1454046" cy="338554"/>
          </a:xfrm>
          <a:prstGeom prst="rect">
            <a:avLst/>
          </a:prstGeom>
          <a:noFill/>
        </p:spPr>
        <p:txBody>
          <a:bodyPr wrap="square" rtlCol="0">
            <a:spAutoFit/>
          </a:bodyPr>
          <a:lstStyle/>
          <a:p>
            <a:r>
              <a:rPr lang="en-BE" sz="1600" b="0" i="0">
                <a:solidFill>
                  <a:schemeClr val="bg1"/>
                </a:solidFill>
                <a:latin typeface="Arial" panose="020B0604020202020204" pitchFamily="34" charset="0"/>
                <a:cs typeface="Arial" panose="020B0604020202020204" pitchFamily="34" charset="0"/>
              </a:rPr>
              <a:t>@staddiest</a:t>
            </a:r>
          </a:p>
        </p:txBody>
      </p:sp>
      <p:sp>
        <p:nvSpPr>
          <p:cNvPr id="10" name="TextBox 9">
            <a:extLst>
              <a:ext uri="{FF2B5EF4-FFF2-40B4-BE49-F238E27FC236}">
                <a16:creationId xmlns:a16="http://schemas.microsoft.com/office/drawing/2014/main" id="{97DACD60-11B7-31B2-40C2-BBEA834FFDE5}"/>
              </a:ext>
            </a:extLst>
          </p:cNvPr>
          <p:cNvSpPr txBox="1"/>
          <p:nvPr userDrawn="1"/>
        </p:nvSpPr>
        <p:spPr>
          <a:xfrm>
            <a:off x="9797322" y="6039085"/>
            <a:ext cx="1787577" cy="338554"/>
          </a:xfrm>
          <a:prstGeom prst="rect">
            <a:avLst/>
          </a:prstGeom>
          <a:noFill/>
        </p:spPr>
        <p:txBody>
          <a:bodyPr wrap="square" rtlCol="0">
            <a:spAutoFit/>
          </a:bodyPr>
          <a:lstStyle/>
          <a:p>
            <a:pPr algn="r"/>
            <a:r>
              <a:rPr lang="en-BE" sz="1600" b="1" i="0">
                <a:solidFill>
                  <a:schemeClr val="bg1"/>
                </a:solidFill>
                <a:latin typeface="Arial" panose="020B0604020202020204" pitchFamily="34" charset="0"/>
                <a:cs typeface="Arial" panose="020B0604020202020204" pitchFamily="34" charset="0"/>
              </a:rPr>
              <a:t>www.diest.be</a:t>
            </a:r>
          </a:p>
        </p:txBody>
      </p:sp>
    </p:spTree>
    <p:extLst>
      <p:ext uri="{BB962C8B-B14F-4D97-AF65-F5344CB8AC3E}">
        <p14:creationId xmlns:p14="http://schemas.microsoft.com/office/powerpoint/2010/main" val="23816127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peningsslide-metD-viewCitad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descr="A black and white logo&#10;&#10;Description automatically generated">
            <a:extLst>
              <a:ext uri="{FF2B5EF4-FFF2-40B4-BE49-F238E27FC236}">
                <a16:creationId xmlns:a16="http://schemas.microsoft.com/office/drawing/2014/main" id="{5458AB7E-A63C-5ACC-3371-627EDACBDB25}"/>
              </a:ext>
            </a:extLst>
          </p:cNvPr>
          <p:cNvPicPr>
            <a:picLocks noChangeAspect="1"/>
          </p:cNvPicPr>
          <p:nvPr userDrawn="1"/>
        </p:nvPicPr>
        <p:blipFill>
          <a:blip r:embed="rId3"/>
          <a:stretch>
            <a:fillRect/>
          </a:stretch>
        </p:blipFill>
        <p:spPr>
          <a:xfrm rot="16200000">
            <a:off x="7226389" y="2621639"/>
            <a:ext cx="3388849" cy="1126470"/>
          </a:xfrm>
          <a:prstGeom prst="rect">
            <a:avLst/>
          </a:prstGeom>
        </p:spPr>
      </p:pic>
      <p:pic>
        <p:nvPicPr>
          <p:cNvPr id="3" name="Picture 2">
            <a:extLst>
              <a:ext uri="{FF2B5EF4-FFF2-40B4-BE49-F238E27FC236}">
                <a16:creationId xmlns:a16="http://schemas.microsoft.com/office/drawing/2014/main" id="{BA5FFF6C-5E8A-493D-5E4A-361F1426F910}"/>
              </a:ext>
            </a:extLst>
          </p:cNvPr>
          <p:cNvPicPr>
            <a:picLocks noChangeAspect="1"/>
          </p:cNvPicPr>
          <p:nvPr userDrawn="1"/>
        </p:nvPicPr>
        <p:blipFill>
          <a:blip r:embed="rId4"/>
          <a:stretch>
            <a:fillRect/>
          </a:stretch>
        </p:blipFill>
        <p:spPr>
          <a:xfrm>
            <a:off x="6110990" y="5733738"/>
            <a:ext cx="852913" cy="223318"/>
          </a:xfrm>
          <a:prstGeom prst="rect">
            <a:avLst/>
          </a:prstGeom>
        </p:spPr>
      </p:pic>
      <p:sp>
        <p:nvSpPr>
          <p:cNvPr id="7" name="TextBox 6">
            <a:extLst>
              <a:ext uri="{FF2B5EF4-FFF2-40B4-BE49-F238E27FC236}">
                <a16:creationId xmlns:a16="http://schemas.microsoft.com/office/drawing/2014/main" id="{5D84C3DF-3943-8126-8BF8-2087E642AAA2}"/>
              </a:ext>
            </a:extLst>
          </p:cNvPr>
          <p:cNvSpPr txBox="1"/>
          <p:nvPr userDrawn="1"/>
        </p:nvSpPr>
        <p:spPr>
          <a:xfrm>
            <a:off x="6019520" y="6039085"/>
            <a:ext cx="1098030" cy="338554"/>
          </a:xfrm>
          <a:prstGeom prst="rect">
            <a:avLst/>
          </a:prstGeom>
          <a:noFill/>
        </p:spPr>
        <p:txBody>
          <a:bodyPr wrap="square" rtlCol="0">
            <a:spAutoFit/>
          </a:bodyPr>
          <a:lstStyle/>
          <a:p>
            <a:r>
              <a:rPr lang="en-BE" sz="1600" b="1" i="0">
                <a:solidFill>
                  <a:schemeClr val="bg1"/>
                </a:solidFill>
                <a:latin typeface="Arial" panose="020B0604020202020204" pitchFamily="34" charset="0"/>
                <a:cs typeface="Arial" panose="020B0604020202020204" pitchFamily="34" charset="0"/>
              </a:rPr>
              <a:t>Volg ons:</a:t>
            </a:r>
          </a:p>
        </p:txBody>
      </p:sp>
      <p:sp>
        <p:nvSpPr>
          <p:cNvPr id="8" name="TextBox 7">
            <a:extLst>
              <a:ext uri="{FF2B5EF4-FFF2-40B4-BE49-F238E27FC236}">
                <a16:creationId xmlns:a16="http://schemas.microsoft.com/office/drawing/2014/main" id="{42523797-5F28-97E3-FC50-30F6858E731C}"/>
              </a:ext>
            </a:extLst>
          </p:cNvPr>
          <p:cNvSpPr txBox="1"/>
          <p:nvPr userDrawn="1"/>
        </p:nvSpPr>
        <p:spPr>
          <a:xfrm>
            <a:off x="7001378" y="6039085"/>
            <a:ext cx="1454046" cy="338554"/>
          </a:xfrm>
          <a:prstGeom prst="rect">
            <a:avLst/>
          </a:prstGeom>
          <a:noFill/>
        </p:spPr>
        <p:txBody>
          <a:bodyPr wrap="square" rtlCol="0">
            <a:spAutoFit/>
          </a:bodyPr>
          <a:lstStyle/>
          <a:p>
            <a:r>
              <a:rPr lang="en-BE" sz="1600" b="0" i="0">
                <a:solidFill>
                  <a:schemeClr val="bg1"/>
                </a:solidFill>
                <a:latin typeface="Arial" panose="020B0604020202020204" pitchFamily="34" charset="0"/>
                <a:cs typeface="Arial" panose="020B0604020202020204" pitchFamily="34" charset="0"/>
              </a:rPr>
              <a:t>@staddiest</a:t>
            </a:r>
          </a:p>
        </p:txBody>
      </p:sp>
      <p:sp>
        <p:nvSpPr>
          <p:cNvPr id="10" name="TextBox 9">
            <a:extLst>
              <a:ext uri="{FF2B5EF4-FFF2-40B4-BE49-F238E27FC236}">
                <a16:creationId xmlns:a16="http://schemas.microsoft.com/office/drawing/2014/main" id="{97DACD60-11B7-31B2-40C2-BBEA834FFDE5}"/>
              </a:ext>
            </a:extLst>
          </p:cNvPr>
          <p:cNvSpPr txBox="1"/>
          <p:nvPr userDrawn="1"/>
        </p:nvSpPr>
        <p:spPr>
          <a:xfrm>
            <a:off x="9797322" y="6039085"/>
            <a:ext cx="1787577" cy="338554"/>
          </a:xfrm>
          <a:prstGeom prst="rect">
            <a:avLst/>
          </a:prstGeom>
          <a:noFill/>
        </p:spPr>
        <p:txBody>
          <a:bodyPr wrap="square" rtlCol="0">
            <a:spAutoFit/>
          </a:bodyPr>
          <a:lstStyle/>
          <a:p>
            <a:pPr algn="r"/>
            <a:r>
              <a:rPr lang="en-BE" sz="1600" b="1" i="0">
                <a:solidFill>
                  <a:schemeClr val="bg1"/>
                </a:solidFill>
                <a:latin typeface="Arial" panose="020B0604020202020204" pitchFamily="34" charset="0"/>
                <a:cs typeface="Arial" panose="020B0604020202020204" pitchFamily="34" charset="0"/>
              </a:rPr>
              <a:t>www.diest.be</a:t>
            </a:r>
          </a:p>
        </p:txBody>
      </p:sp>
    </p:spTree>
    <p:extLst>
      <p:ext uri="{BB962C8B-B14F-4D97-AF65-F5344CB8AC3E}">
        <p14:creationId xmlns:p14="http://schemas.microsoft.com/office/powerpoint/2010/main" val="15924147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eningsslide-gekleurdevlakk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descr="A black and white logo&#10;&#10;Description automatically generated">
            <a:extLst>
              <a:ext uri="{FF2B5EF4-FFF2-40B4-BE49-F238E27FC236}">
                <a16:creationId xmlns:a16="http://schemas.microsoft.com/office/drawing/2014/main" id="{DC2F2572-221A-A94F-58D0-3CCB64C24AEA}"/>
              </a:ext>
            </a:extLst>
          </p:cNvPr>
          <p:cNvPicPr>
            <a:picLocks noChangeAspect="1"/>
          </p:cNvPicPr>
          <p:nvPr userDrawn="1"/>
        </p:nvPicPr>
        <p:blipFill>
          <a:blip r:embed="rId3"/>
          <a:stretch>
            <a:fillRect/>
          </a:stretch>
        </p:blipFill>
        <p:spPr>
          <a:xfrm>
            <a:off x="5603927" y="1790700"/>
            <a:ext cx="3422650" cy="2362200"/>
          </a:xfrm>
          <a:prstGeom prst="rect">
            <a:avLst/>
          </a:prstGeom>
        </p:spPr>
      </p:pic>
      <p:pic>
        <p:nvPicPr>
          <p:cNvPr id="18" name="Picture 17">
            <a:extLst>
              <a:ext uri="{FF2B5EF4-FFF2-40B4-BE49-F238E27FC236}">
                <a16:creationId xmlns:a16="http://schemas.microsoft.com/office/drawing/2014/main" id="{64C6AFC9-4AFD-176E-A9BE-CD2E90027BA0}"/>
              </a:ext>
            </a:extLst>
          </p:cNvPr>
          <p:cNvPicPr>
            <a:picLocks noChangeAspect="1"/>
          </p:cNvPicPr>
          <p:nvPr userDrawn="1"/>
        </p:nvPicPr>
        <p:blipFill>
          <a:blip r:embed="rId4"/>
          <a:stretch>
            <a:fillRect/>
          </a:stretch>
        </p:blipFill>
        <p:spPr>
          <a:xfrm>
            <a:off x="2880610" y="5291533"/>
            <a:ext cx="852913" cy="223318"/>
          </a:xfrm>
          <a:prstGeom prst="rect">
            <a:avLst/>
          </a:prstGeom>
        </p:spPr>
      </p:pic>
      <p:sp>
        <p:nvSpPr>
          <p:cNvPr id="19" name="TextBox 18">
            <a:extLst>
              <a:ext uri="{FF2B5EF4-FFF2-40B4-BE49-F238E27FC236}">
                <a16:creationId xmlns:a16="http://schemas.microsoft.com/office/drawing/2014/main" id="{F68F2310-39C1-1C7B-2926-AC4A55E6B401}"/>
              </a:ext>
            </a:extLst>
          </p:cNvPr>
          <p:cNvSpPr txBox="1"/>
          <p:nvPr userDrawn="1"/>
        </p:nvSpPr>
        <p:spPr>
          <a:xfrm>
            <a:off x="2789140" y="5596880"/>
            <a:ext cx="1098030" cy="338554"/>
          </a:xfrm>
          <a:prstGeom prst="rect">
            <a:avLst/>
          </a:prstGeom>
          <a:noFill/>
        </p:spPr>
        <p:txBody>
          <a:bodyPr wrap="square" rtlCol="0">
            <a:spAutoFit/>
          </a:bodyPr>
          <a:lstStyle/>
          <a:p>
            <a:r>
              <a:rPr lang="en-BE" sz="1600" b="1" i="0">
                <a:solidFill>
                  <a:schemeClr val="bg1"/>
                </a:solidFill>
                <a:latin typeface="Arial" panose="020B0604020202020204" pitchFamily="34" charset="0"/>
                <a:cs typeface="Arial" panose="020B0604020202020204" pitchFamily="34" charset="0"/>
              </a:rPr>
              <a:t>Volg ons:</a:t>
            </a:r>
          </a:p>
        </p:txBody>
      </p:sp>
      <p:sp>
        <p:nvSpPr>
          <p:cNvPr id="20" name="TextBox 19">
            <a:extLst>
              <a:ext uri="{FF2B5EF4-FFF2-40B4-BE49-F238E27FC236}">
                <a16:creationId xmlns:a16="http://schemas.microsoft.com/office/drawing/2014/main" id="{6516D02E-C6FA-601E-07F5-F1E89850E674}"/>
              </a:ext>
            </a:extLst>
          </p:cNvPr>
          <p:cNvSpPr txBox="1"/>
          <p:nvPr userDrawn="1"/>
        </p:nvSpPr>
        <p:spPr>
          <a:xfrm>
            <a:off x="3770998" y="5596880"/>
            <a:ext cx="1454046" cy="338554"/>
          </a:xfrm>
          <a:prstGeom prst="rect">
            <a:avLst/>
          </a:prstGeom>
          <a:noFill/>
        </p:spPr>
        <p:txBody>
          <a:bodyPr wrap="square" rtlCol="0">
            <a:spAutoFit/>
          </a:bodyPr>
          <a:lstStyle/>
          <a:p>
            <a:r>
              <a:rPr lang="en-BE" sz="1600" b="0" i="0">
                <a:solidFill>
                  <a:schemeClr val="bg1"/>
                </a:solidFill>
                <a:latin typeface="Arial" panose="020B0604020202020204" pitchFamily="34" charset="0"/>
                <a:cs typeface="Arial" panose="020B0604020202020204" pitchFamily="34" charset="0"/>
              </a:rPr>
              <a:t>@staddiest</a:t>
            </a:r>
          </a:p>
        </p:txBody>
      </p:sp>
      <p:sp>
        <p:nvSpPr>
          <p:cNvPr id="21" name="TextBox 20">
            <a:extLst>
              <a:ext uri="{FF2B5EF4-FFF2-40B4-BE49-F238E27FC236}">
                <a16:creationId xmlns:a16="http://schemas.microsoft.com/office/drawing/2014/main" id="{6A3C259A-70D0-6176-4CE5-6EF073FB37AE}"/>
              </a:ext>
            </a:extLst>
          </p:cNvPr>
          <p:cNvSpPr txBox="1"/>
          <p:nvPr userDrawn="1"/>
        </p:nvSpPr>
        <p:spPr>
          <a:xfrm>
            <a:off x="9797322" y="5596880"/>
            <a:ext cx="1787577" cy="338554"/>
          </a:xfrm>
          <a:prstGeom prst="rect">
            <a:avLst/>
          </a:prstGeom>
          <a:noFill/>
        </p:spPr>
        <p:txBody>
          <a:bodyPr wrap="square" rtlCol="0">
            <a:spAutoFit/>
          </a:bodyPr>
          <a:lstStyle/>
          <a:p>
            <a:pPr algn="r"/>
            <a:r>
              <a:rPr lang="en-BE" sz="1600" b="1" i="0">
                <a:solidFill>
                  <a:schemeClr val="bg1"/>
                </a:solidFill>
                <a:latin typeface="Arial" panose="020B0604020202020204" pitchFamily="34" charset="0"/>
                <a:cs typeface="Arial" panose="020B0604020202020204" pitchFamily="34" charset="0"/>
              </a:rPr>
              <a:t>www.diest.be</a:t>
            </a:r>
          </a:p>
        </p:txBody>
      </p:sp>
    </p:spTree>
    <p:extLst>
      <p:ext uri="{BB962C8B-B14F-4D97-AF65-F5344CB8AC3E}">
        <p14:creationId xmlns:p14="http://schemas.microsoft.com/office/powerpoint/2010/main" val="13476500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Hoofdstuk-oranj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62C9-A464-A4DF-C757-4846B95FDE5E}"/>
              </a:ext>
            </a:extLst>
          </p:cNvPr>
          <p:cNvSpPr>
            <a:spLocks noGrp="1"/>
          </p:cNvSpPr>
          <p:nvPr>
            <p:ph type="ctrTitle"/>
          </p:nvPr>
        </p:nvSpPr>
        <p:spPr>
          <a:xfrm>
            <a:off x="1524000" y="1282701"/>
            <a:ext cx="9144000" cy="2146300"/>
          </a:xfrm>
        </p:spPr>
        <p:txBody>
          <a:bodyPr anchor="b">
            <a:normAutofit/>
          </a:bodyPr>
          <a:lstStyle>
            <a:lvl1pPr algn="ctr">
              <a:defRPr sz="5400" b="1">
                <a:solidFill>
                  <a:schemeClr val="bg1"/>
                </a:solidFill>
              </a:defRPr>
            </a:lvl1pPr>
          </a:lstStyle>
          <a:p>
            <a:r>
              <a:rPr lang="nl-NL"/>
              <a:t>Klik om de stijl te bewerken</a:t>
            </a:r>
            <a:endParaRPr lang="en-BE"/>
          </a:p>
        </p:txBody>
      </p:sp>
      <p:sp>
        <p:nvSpPr>
          <p:cNvPr id="3" name="Subtitle 2">
            <a:extLst>
              <a:ext uri="{FF2B5EF4-FFF2-40B4-BE49-F238E27FC236}">
                <a16:creationId xmlns:a16="http://schemas.microsoft.com/office/drawing/2014/main" id="{FB1F9E93-8CC1-E398-922B-D15E16C78A66}"/>
              </a:ext>
            </a:extLst>
          </p:cNvPr>
          <p:cNvSpPr>
            <a:spLocks noGrp="1"/>
          </p:cNvSpPr>
          <p:nvPr>
            <p:ph type="subTitle" idx="1"/>
          </p:nvPr>
        </p:nvSpPr>
        <p:spPr>
          <a:xfrm>
            <a:off x="1524000" y="3841751"/>
            <a:ext cx="9144000" cy="1655762"/>
          </a:xfrm>
        </p:spPr>
        <p:txBody>
          <a:bodyPr/>
          <a:lstStyle>
            <a:lvl1pPr marL="0" indent="0" algn="ctr">
              <a:buNone/>
              <a:defRPr sz="2400">
                <a:solidFill>
                  <a:schemeClr val="accent1">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BE"/>
          </a:p>
        </p:txBody>
      </p:sp>
    </p:spTree>
    <p:extLst>
      <p:ext uri="{BB962C8B-B14F-4D97-AF65-F5344CB8AC3E}">
        <p14:creationId xmlns:p14="http://schemas.microsoft.com/office/powerpoint/2010/main" val="26002749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Hoofdstuk-blau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62C9-A464-A4DF-C757-4846B95FDE5E}"/>
              </a:ext>
            </a:extLst>
          </p:cNvPr>
          <p:cNvSpPr>
            <a:spLocks noGrp="1"/>
          </p:cNvSpPr>
          <p:nvPr>
            <p:ph type="ctrTitle"/>
          </p:nvPr>
        </p:nvSpPr>
        <p:spPr>
          <a:xfrm>
            <a:off x="1524000" y="1282701"/>
            <a:ext cx="9144000" cy="2146300"/>
          </a:xfrm>
        </p:spPr>
        <p:txBody>
          <a:bodyPr anchor="b">
            <a:normAutofit/>
          </a:bodyPr>
          <a:lstStyle>
            <a:lvl1pPr algn="ctr">
              <a:defRPr sz="5400" b="1">
                <a:solidFill>
                  <a:schemeClr val="bg1"/>
                </a:solidFill>
              </a:defRPr>
            </a:lvl1pPr>
          </a:lstStyle>
          <a:p>
            <a:r>
              <a:rPr lang="nl-NL"/>
              <a:t>Klik om de stijl te bewerken</a:t>
            </a:r>
            <a:endParaRPr lang="en-BE"/>
          </a:p>
        </p:txBody>
      </p:sp>
      <p:sp>
        <p:nvSpPr>
          <p:cNvPr id="3" name="Subtitle 2">
            <a:extLst>
              <a:ext uri="{FF2B5EF4-FFF2-40B4-BE49-F238E27FC236}">
                <a16:creationId xmlns:a16="http://schemas.microsoft.com/office/drawing/2014/main" id="{FB1F9E93-8CC1-E398-922B-D15E16C78A66}"/>
              </a:ext>
            </a:extLst>
          </p:cNvPr>
          <p:cNvSpPr>
            <a:spLocks noGrp="1"/>
          </p:cNvSpPr>
          <p:nvPr>
            <p:ph type="subTitle" idx="1"/>
          </p:nvPr>
        </p:nvSpPr>
        <p:spPr>
          <a:xfrm>
            <a:off x="1524000" y="3841751"/>
            <a:ext cx="9144000" cy="1655762"/>
          </a:xfrm>
        </p:spPr>
        <p:txBody>
          <a:bodyPr/>
          <a:lstStyle>
            <a:lvl1pPr marL="0" indent="0" algn="ctr">
              <a:buNone/>
              <a:defRPr sz="2400">
                <a:solidFill>
                  <a:schemeClr val="accent2">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BE"/>
          </a:p>
        </p:txBody>
      </p:sp>
    </p:spTree>
    <p:extLst>
      <p:ext uri="{BB962C8B-B14F-4D97-AF65-F5344CB8AC3E}">
        <p14:creationId xmlns:p14="http://schemas.microsoft.com/office/powerpoint/2010/main" val="24892863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Hoofdstuk-gro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62C9-A464-A4DF-C757-4846B95FDE5E}"/>
              </a:ext>
            </a:extLst>
          </p:cNvPr>
          <p:cNvSpPr>
            <a:spLocks noGrp="1"/>
          </p:cNvSpPr>
          <p:nvPr>
            <p:ph type="ctrTitle"/>
          </p:nvPr>
        </p:nvSpPr>
        <p:spPr>
          <a:xfrm>
            <a:off x="1524000" y="1282701"/>
            <a:ext cx="9144000" cy="2146300"/>
          </a:xfrm>
        </p:spPr>
        <p:txBody>
          <a:bodyPr anchor="b">
            <a:normAutofit/>
          </a:bodyPr>
          <a:lstStyle>
            <a:lvl1pPr algn="ctr">
              <a:defRPr sz="5400" b="1">
                <a:solidFill>
                  <a:schemeClr val="bg1"/>
                </a:solidFill>
              </a:defRPr>
            </a:lvl1pPr>
          </a:lstStyle>
          <a:p>
            <a:r>
              <a:rPr lang="nl-NL"/>
              <a:t>Klik om de stijl te bewerken</a:t>
            </a:r>
            <a:endParaRPr lang="en-BE"/>
          </a:p>
        </p:txBody>
      </p:sp>
      <p:sp>
        <p:nvSpPr>
          <p:cNvPr id="3" name="Subtitle 2">
            <a:extLst>
              <a:ext uri="{FF2B5EF4-FFF2-40B4-BE49-F238E27FC236}">
                <a16:creationId xmlns:a16="http://schemas.microsoft.com/office/drawing/2014/main" id="{FB1F9E93-8CC1-E398-922B-D15E16C78A66}"/>
              </a:ext>
            </a:extLst>
          </p:cNvPr>
          <p:cNvSpPr>
            <a:spLocks noGrp="1"/>
          </p:cNvSpPr>
          <p:nvPr>
            <p:ph type="subTitle" idx="1"/>
          </p:nvPr>
        </p:nvSpPr>
        <p:spPr>
          <a:xfrm>
            <a:off x="1524000" y="3841751"/>
            <a:ext cx="9144000" cy="1655762"/>
          </a:xfrm>
        </p:spPr>
        <p:txBody>
          <a:bodyPr/>
          <a:lstStyle>
            <a:lvl1pPr marL="0" indent="0" algn="ctr">
              <a:buNone/>
              <a:defRPr sz="2400">
                <a:solidFill>
                  <a:schemeClr val="accent3">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BE"/>
          </a:p>
        </p:txBody>
      </p:sp>
    </p:spTree>
    <p:extLst>
      <p:ext uri="{BB962C8B-B14F-4D97-AF65-F5344CB8AC3E}">
        <p14:creationId xmlns:p14="http://schemas.microsoft.com/office/powerpoint/2010/main" val="22357848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Hoofdstuk-ge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62C9-A464-A4DF-C757-4846B95FDE5E}"/>
              </a:ext>
            </a:extLst>
          </p:cNvPr>
          <p:cNvSpPr>
            <a:spLocks noGrp="1"/>
          </p:cNvSpPr>
          <p:nvPr>
            <p:ph type="ctrTitle"/>
          </p:nvPr>
        </p:nvSpPr>
        <p:spPr>
          <a:xfrm>
            <a:off x="1524000" y="1282701"/>
            <a:ext cx="9144000" cy="2146300"/>
          </a:xfrm>
        </p:spPr>
        <p:txBody>
          <a:bodyPr anchor="b">
            <a:normAutofit/>
          </a:bodyPr>
          <a:lstStyle>
            <a:lvl1pPr algn="ctr">
              <a:defRPr sz="5400" b="1">
                <a:solidFill>
                  <a:schemeClr val="tx1"/>
                </a:solidFill>
              </a:defRPr>
            </a:lvl1pPr>
          </a:lstStyle>
          <a:p>
            <a:r>
              <a:rPr lang="nl-NL"/>
              <a:t>Klik om de stijl te bewerken</a:t>
            </a:r>
            <a:endParaRPr lang="en-BE"/>
          </a:p>
        </p:txBody>
      </p:sp>
      <p:sp>
        <p:nvSpPr>
          <p:cNvPr id="3" name="Subtitle 2">
            <a:extLst>
              <a:ext uri="{FF2B5EF4-FFF2-40B4-BE49-F238E27FC236}">
                <a16:creationId xmlns:a16="http://schemas.microsoft.com/office/drawing/2014/main" id="{FB1F9E93-8CC1-E398-922B-D15E16C78A66}"/>
              </a:ext>
            </a:extLst>
          </p:cNvPr>
          <p:cNvSpPr>
            <a:spLocks noGrp="1"/>
          </p:cNvSpPr>
          <p:nvPr>
            <p:ph type="subTitle" idx="1"/>
          </p:nvPr>
        </p:nvSpPr>
        <p:spPr>
          <a:xfrm>
            <a:off x="1524000" y="3841751"/>
            <a:ext cx="9144000" cy="1655762"/>
          </a:xfrm>
        </p:spPr>
        <p:txBody>
          <a:bodyPr/>
          <a:lstStyle>
            <a:lvl1pPr marL="0" indent="0" algn="ctr">
              <a:buNone/>
              <a:defRPr sz="2400">
                <a:solidFill>
                  <a:srgbClr val="F59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BE"/>
          </a:p>
        </p:txBody>
      </p:sp>
    </p:spTree>
    <p:extLst>
      <p:ext uri="{BB962C8B-B14F-4D97-AF65-F5344CB8AC3E}">
        <p14:creationId xmlns:p14="http://schemas.microsoft.com/office/powerpoint/2010/main" val="2594886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sic-wit-oranj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37AEDF30-5AB5-5EF7-F48E-6EB903E6B6F1}"/>
              </a:ext>
            </a:extLst>
          </p:cNvPr>
          <p:cNvSpPr>
            <a:spLocks noGrp="1"/>
          </p:cNvSpPr>
          <p:nvPr>
            <p:ph type="title"/>
          </p:nvPr>
        </p:nvSpPr>
        <p:spPr>
          <a:xfrm>
            <a:off x="1047750" y="552450"/>
            <a:ext cx="10083800" cy="1454150"/>
          </a:xfrm>
          <a:prstGeom prst="rect">
            <a:avLst/>
          </a:prstGeom>
        </p:spPr>
        <p:txBody>
          <a:bodyPr vert="horz" lIns="91440" tIns="45720" rIns="91440" bIns="45720" rtlCol="0" anchor="ctr">
            <a:normAutofit/>
          </a:bodyPr>
          <a:lstStyle/>
          <a:p>
            <a:r>
              <a:rPr lang="nl-NL"/>
              <a:t>Klik om de stijl te bewerken</a:t>
            </a:r>
            <a:endParaRPr lang="en-BE"/>
          </a:p>
        </p:txBody>
      </p:sp>
      <p:sp>
        <p:nvSpPr>
          <p:cNvPr id="10" name="Text Placeholder 2">
            <a:extLst>
              <a:ext uri="{FF2B5EF4-FFF2-40B4-BE49-F238E27FC236}">
                <a16:creationId xmlns:a16="http://schemas.microsoft.com/office/drawing/2014/main" id="{C984FD9A-99CD-438D-BF80-B9FE3D1FE6BE}"/>
              </a:ext>
            </a:extLst>
          </p:cNvPr>
          <p:cNvSpPr>
            <a:spLocks noGrp="1"/>
          </p:cNvSpPr>
          <p:nvPr>
            <p:ph idx="1" hasCustomPrompt="1"/>
          </p:nvPr>
        </p:nvSpPr>
        <p:spPr>
          <a:xfrm>
            <a:off x="1047750" y="2006600"/>
            <a:ext cx="10096500" cy="3587750"/>
          </a:xfrm>
          <a:prstGeom prst="rect">
            <a:avLst/>
          </a:prstGeom>
        </p:spPr>
        <p:txBody>
          <a:bodyPr vert="horz" lIns="91440" tIns="45720" rIns="91440" bIns="45720" rtlCol="0">
            <a:normAutofit/>
          </a:bodyPr>
          <a:lstStyle/>
          <a:p>
            <a:pPr lvl="0"/>
            <a:r>
              <a:rPr lang="en-GB"/>
              <a:t>Click to edit Master text styles</a:t>
            </a:r>
          </a:p>
        </p:txBody>
      </p:sp>
      <p:sp>
        <p:nvSpPr>
          <p:cNvPr id="2" name="Tijdelijke aanduiding voor dianummer 1">
            <a:extLst>
              <a:ext uri="{FF2B5EF4-FFF2-40B4-BE49-F238E27FC236}">
                <a16:creationId xmlns:a16="http://schemas.microsoft.com/office/drawing/2014/main" id="{793BD4FE-8F83-22D6-ECB5-43F3F02B884C}"/>
              </a:ext>
            </a:extLst>
          </p:cNvPr>
          <p:cNvSpPr>
            <a:spLocks noGrp="1"/>
          </p:cNvSpPr>
          <p:nvPr>
            <p:ph type="sldNum" sz="quarter" idx="10"/>
          </p:nvPr>
        </p:nvSpPr>
        <p:spPr/>
        <p:txBody>
          <a:bodyPr/>
          <a:lstStyle/>
          <a:p>
            <a:fld id="{C12290EE-4615-4ACB-B49F-A464A31565F1}" type="slidenum">
              <a:rPr lang="nl-BE" smtClean="0"/>
              <a:t>‹#›</a:t>
            </a:fld>
            <a:endParaRPr lang="nl-BE"/>
          </a:p>
        </p:txBody>
      </p:sp>
    </p:spTree>
    <p:extLst>
      <p:ext uri="{BB962C8B-B14F-4D97-AF65-F5344CB8AC3E}">
        <p14:creationId xmlns:p14="http://schemas.microsoft.com/office/powerpoint/2010/main" val="670300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sic-wit-blau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98A33163-1F21-ED08-B279-E73C64060310}"/>
              </a:ext>
            </a:extLst>
          </p:cNvPr>
          <p:cNvSpPr>
            <a:spLocks noGrp="1"/>
          </p:cNvSpPr>
          <p:nvPr>
            <p:ph type="title"/>
          </p:nvPr>
        </p:nvSpPr>
        <p:spPr>
          <a:xfrm>
            <a:off x="1047750" y="552450"/>
            <a:ext cx="10083800" cy="1454150"/>
          </a:xfrm>
          <a:prstGeom prst="rect">
            <a:avLst/>
          </a:prstGeom>
        </p:spPr>
        <p:txBody>
          <a:bodyPr vert="horz" lIns="91440" tIns="45720" rIns="91440" bIns="45720" rtlCol="0" anchor="ctr">
            <a:normAutofit/>
          </a:bodyPr>
          <a:lstStyle/>
          <a:p>
            <a:r>
              <a:rPr lang="nl-NL"/>
              <a:t>Klik om de stijl te bewerken</a:t>
            </a:r>
            <a:endParaRPr lang="en-BE"/>
          </a:p>
        </p:txBody>
      </p:sp>
      <p:sp>
        <p:nvSpPr>
          <p:cNvPr id="13" name="Text Placeholder 2">
            <a:extLst>
              <a:ext uri="{FF2B5EF4-FFF2-40B4-BE49-F238E27FC236}">
                <a16:creationId xmlns:a16="http://schemas.microsoft.com/office/drawing/2014/main" id="{A22CB55B-5B28-9B30-D0EA-690065D62A72}"/>
              </a:ext>
            </a:extLst>
          </p:cNvPr>
          <p:cNvSpPr>
            <a:spLocks noGrp="1"/>
          </p:cNvSpPr>
          <p:nvPr>
            <p:ph idx="1" hasCustomPrompt="1"/>
          </p:nvPr>
        </p:nvSpPr>
        <p:spPr>
          <a:xfrm>
            <a:off x="1047750" y="2006600"/>
            <a:ext cx="10096500" cy="3587750"/>
          </a:xfrm>
          <a:prstGeom prst="rect">
            <a:avLst/>
          </a:prstGeom>
        </p:spPr>
        <p:txBody>
          <a:bodyPr vert="horz" lIns="91440" tIns="45720" rIns="91440" bIns="45720" rtlCol="0">
            <a:normAutofit/>
          </a:bodyPr>
          <a:lstStyle/>
          <a:p>
            <a:pPr lvl="0"/>
            <a:r>
              <a:rPr lang="en-GB"/>
              <a:t>Click to edit Master text styles</a:t>
            </a:r>
          </a:p>
        </p:txBody>
      </p:sp>
    </p:spTree>
    <p:extLst>
      <p:ext uri="{BB962C8B-B14F-4D97-AF65-F5344CB8AC3E}">
        <p14:creationId xmlns:p14="http://schemas.microsoft.com/office/powerpoint/2010/main" val="2031692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asic-wit-gro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E40A588F-4C15-68A4-B6B6-EC9FA2B33EC5}"/>
              </a:ext>
            </a:extLst>
          </p:cNvPr>
          <p:cNvSpPr>
            <a:spLocks noGrp="1"/>
          </p:cNvSpPr>
          <p:nvPr>
            <p:ph type="title"/>
          </p:nvPr>
        </p:nvSpPr>
        <p:spPr>
          <a:xfrm>
            <a:off x="1047750" y="552450"/>
            <a:ext cx="10083800" cy="1454150"/>
          </a:xfrm>
          <a:prstGeom prst="rect">
            <a:avLst/>
          </a:prstGeom>
        </p:spPr>
        <p:txBody>
          <a:bodyPr vert="horz" lIns="91440" tIns="45720" rIns="91440" bIns="45720" rtlCol="0" anchor="ctr">
            <a:normAutofit/>
          </a:bodyPr>
          <a:lstStyle/>
          <a:p>
            <a:r>
              <a:rPr lang="nl-NL"/>
              <a:t>Klik om de stijl te bewerken</a:t>
            </a:r>
            <a:endParaRPr lang="en-BE"/>
          </a:p>
        </p:txBody>
      </p:sp>
      <p:sp>
        <p:nvSpPr>
          <p:cNvPr id="13" name="Text Placeholder 2">
            <a:extLst>
              <a:ext uri="{FF2B5EF4-FFF2-40B4-BE49-F238E27FC236}">
                <a16:creationId xmlns:a16="http://schemas.microsoft.com/office/drawing/2014/main" id="{61C044B9-5A7B-E0D9-5541-5ECE95CA8BC3}"/>
              </a:ext>
            </a:extLst>
          </p:cNvPr>
          <p:cNvSpPr>
            <a:spLocks noGrp="1"/>
          </p:cNvSpPr>
          <p:nvPr>
            <p:ph idx="1" hasCustomPrompt="1"/>
          </p:nvPr>
        </p:nvSpPr>
        <p:spPr>
          <a:xfrm>
            <a:off x="1047750" y="2006600"/>
            <a:ext cx="10096500" cy="3587750"/>
          </a:xfrm>
          <a:prstGeom prst="rect">
            <a:avLst/>
          </a:prstGeom>
        </p:spPr>
        <p:txBody>
          <a:bodyPr vert="horz" lIns="91440" tIns="45720" rIns="91440" bIns="45720" rtlCol="0">
            <a:normAutofit/>
          </a:bodyPr>
          <a:lstStyle/>
          <a:p>
            <a:pPr lvl="0"/>
            <a:r>
              <a:rPr lang="en-GB"/>
              <a:t>Click to edit Master text styles</a:t>
            </a:r>
          </a:p>
        </p:txBody>
      </p:sp>
    </p:spTree>
    <p:extLst>
      <p:ext uri="{BB962C8B-B14F-4D97-AF65-F5344CB8AC3E}">
        <p14:creationId xmlns:p14="http://schemas.microsoft.com/office/powerpoint/2010/main" val="3337935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asic-wit-ge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D3C93A27-0A0C-F90F-7658-007DFF361126}"/>
              </a:ext>
            </a:extLst>
          </p:cNvPr>
          <p:cNvSpPr>
            <a:spLocks noGrp="1"/>
          </p:cNvSpPr>
          <p:nvPr>
            <p:ph type="title"/>
          </p:nvPr>
        </p:nvSpPr>
        <p:spPr>
          <a:xfrm>
            <a:off x="1047750" y="552450"/>
            <a:ext cx="10083800" cy="1454150"/>
          </a:xfrm>
          <a:prstGeom prst="rect">
            <a:avLst/>
          </a:prstGeom>
        </p:spPr>
        <p:txBody>
          <a:bodyPr vert="horz" lIns="91440" tIns="45720" rIns="91440" bIns="45720" rtlCol="0" anchor="ctr">
            <a:normAutofit/>
          </a:bodyPr>
          <a:lstStyle/>
          <a:p>
            <a:r>
              <a:rPr lang="nl-NL"/>
              <a:t>Klik om de stijl te bewerken</a:t>
            </a:r>
            <a:endParaRPr lang="en-BE"/>
          </a:p>
        </p:txBody>
      </p:sp>
      <p:sp>
        <p:nvSpPr>
          <p:cNvPr id="9" name="Text Placeholder 2">
            <a:extLst>
              <a:ext uri="{FF2B5EF4-FFF2-40B4-BE49-F238E27FC236}">
                <a16:creationId xmlns:a16="http://schemas.microsoft.com/office/drawing/2014/main" id="{EBC95C3B-6391-3623-10E2-7836AF5F51A6}"/>
              </a:ext>
            </a:extLst>
          </p:cNvPr>
          <p:cNvSpPr>
            <a:spLocks noGrp="1"/>
          </p:cNvSpPr>
          <p:nvPr>
            <p:ph idx="1" hasCustomPrompt="1"/>
          </p:nvPr>
        </p:nvSpPr>
        <p:spPr>
          <a:xfrm>
            <a:off x="1047750" y="2006600"/>
            <a:ext cx="10096500" cy="3587750"/>
          </a:xfrm>
          <a:prstGeom prst="rect">
            <a:avLst/>
          </a:prstGeom>
        </p:spPr>
        <p:txBody>
          <a:bodyPr vert="horz" lIns="91440" tIns="45720" rIns="91440" bIns="45720" rtlCol="0">
            <a:normAutofit/>
          </a:bodyPr>
          <a:lstStyle/>
          <a:p>
            <a:pPr lvl="0"/>
            <a:r>
              <a:rPr lang="en-GB"/>
              <a:t>Click to edit Master text styles</a:t>
            </a:r>
          </a:p>
        </p:txBody>
      </p:sp>
    </p:spTree>
    <p:extLst>
      <p:ext uri="{BB962C8B-B14F-4D97-AF65-F5344CB8AC3E}">
        <p14:creationId xmlns:p14="http://schemas.microsoft.com/office/powerpoint/2010/main" val="56178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foto-blanc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Text Placeholder 2">
            <a:extLst>
              <a:ext uri="{FF2B5EF4-FFF2-40B4-BE49-F238E27FC236}">
                <a16:creationId xmlns:a16="http://schemas.microsoft.com/office/drawing/2014/main" id="{536AD50C-5D28-A630-29D2-BA9149C9CF31}"/>
              </a:ext>
            </a:extLst>
          </p:cNvPr>
          <p:cNvSpPr>
            <a:spLocks noGrp="1"/>
          </p:cNvSpPr>
          <p:nvPr>
            <p:ph idx="1" hasCustomPrompt="1"/>
          </p:nvPr>
        </p:nvSpPr>
        <p:spPr>
          <a:xfrm>
            <a:off x="6826250" y="1289051"/>
            <a:ext cx="4324350" cy="4305300"/>
          </a:xfrm>
          <a:prstGeom prst="rect">
            <a:avLst/>
          </a:prstGeom>
        </p:spPr>
        <p:txBody>
          <a:bodyPr vert="horz" lIns="91440" tIns="45720" rIns="91440" bIns="45720" rtlCol="0">
            <a:normAutofit/>
          </a:bodyPr>
          <a:lstStyle/>
          <a:p>
            <a:pPr lvl="0"/>
            <a:r>
              <a:rPr lang="en-GB"/>
              <a:t>Click to edit Master text styles</a:t>
            </a:r>
          </a:p>
        </p:txBody>
      </p:sp>
      <p:sp>
        <p:nvSpPr>
          <p:cNvPr id="20" name="Picture Placeholder 7">
            <a:extLst>
              <a:ext uri="{FF2B5EF4-FFF2-40B4-BE49-F238E27FC236}">
                <a16:creationId xmlns:a16="http://schemas.microsoft.com/office/drawing/2014/main" id="{980E22A4-E545-58F0-38A9-4FA6ADF46979}"/>
              </a:ext>
            </a:extLst>
          </p:cNvPr>
          <p:cNvSpPr>
            <a:spLocks noGrp="1"/>
          </p:cNvSpPr>
          <p:nvPr>
            <p:ph type="pic" sz="quarter" idx="10" hasCustomPrompt="1"/>
          </p:nvPr>
        </p:nvSpPr>
        <p:spPr>
          <a:xfrm>
            <a:off x="-744000" y="0"/>
            <a:ext cx="6840000" cy="6840000"/>
          </a:xfrm>
          <a:prstGeom prst="flowChartDelay">
            <a:avLst/>
          </a:prstGeom>
          <a:solidFill>
            <a:schemeClr val="bg2"/>
          </a:solidFill>
        </p:spPr>
        <p:txBody>
          <a:bodyPr anchor="ctr">
            <a:normAutofit/>
          </a:bodyPr>
          <a:lstStyle>
            <a:lvl1pPr marL="0" indent="0" algn="ctr">
              <a:buNone/>
              <a:defRPr sz="2000">
                <a:solidFill>
                  <a:schemeClr val="bg1">
                    <a:lumMod val="75000"/>
                  </a:schemeClr>
                </a:solidFill>
              </a:defRPr>
            </a:lvl1pPr>
          </a:lstStyle>
          <a:p>
            <a:r>
              <a:rPr lang="nl-BE"/>
              <a:t>FOTO</a:t>
            </a:r>
            <a:endParaRPr lang="en-BE"/>
          </a:p>
        </p:txBody>
      </p:sp>
    </p:spTree>
    <p:extLst>
      <p:ext uri="{BB962C8B-B14F-4D97-AF65-F5344CB8AC3E}">
        <p14:creationId xmlns:p14="http://schemas.microsoft.com/office/powerpoint/2010/main" val="7272862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ote-D-foto-oranj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6F6AC9B-E85A-7C53-6BC8-56F9E7B0D827}"/>
              </a:ext>
            </a:extLst>
          </p:cNvPr>
          <p:cNvSpPr>
            <a:spLocks noGrp="1"/>
          </p:cNvSpPr>
          <p:nvPr>
            <p:ph idx="1" hasCustomPrompt="1"/>
          </p:nvPr>
        </p:nvSpPr>
        <p:spPr>
          <a:xfrm>
            <a:off x="6826250" y="1289051"/>
            <a:ext cx="4324350" cy="4305300"/>
          </a:xfrm>
          <a:prstGeom prst="rect">
            <a:avLst/>
          </a:prstGeom>
        </p:spPr>
        <p:txBody>
          <a:bodyPr vert="horz" lIns="91440" tIns="45720" rIns="91440" bIns="45720" rtlCol="0">
            <a:normAutofit/>
          </a:bodyPr>
          <a:lstStyle>
            <a:lvl1pPr>
              <a:defRPr sz="2000" b="0" i="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8" name="Picture Placeholder 7">
            <a:extLst>
              <a:ext uri="{FF2B5EF4-FFF2-40B4-BE49-F238E27FC236}">
                <a16:creationId xmlns:a16="http://schemas.microsoft.com/office/drawing/2014/main" id="{F9584116-2393-81F3-26C4-B217991C0CA5}"/>
              </a:ext>
            </a:extLst>
          </p:cNvPr>
          <p:cNvSpPr>
            <a:spLocks noGrp="1"/>
          </p:cNvSpPr>
          <p:nvPr>
            <p:ph type="pic" sz="quarter" idx="10" hasCustomPrompt="1"/>
          </p:nvPr>
        </p:nvSpPr>
        <p:spPr>
          <a:xfrm>
            <a:off x="-744000" y="7495"/>
            <a:ext cx="6840000" cy="6840000"/>
          </a:xfrm>
          <a:prstGeom prst="flowChartDelay">
            <a:avLst/>
          </a:prstGeom>
          <a:solidFill>
            <a:schemeClr val="bg2"/>
          </a:solidFill>
        </p:spPr>
        <p:txBody>
          <a:bodyPr anchor="ctr">
            <a:normAutofit/>
          </a:bodyPr>
          <a:lstStyle>
            <a:lvl1pPr marL="0" indent="0" algn="ctr">
              <a:buNone/>
              <a:defRPr sz="2000">
                <a:solidFill>
                  <a:schemeClr val="bg1">
                    <a:lumMod val="75000"/>
                  </a:schemeClr>
                </a:solidFill>
              </a:defRPr>
            </a:lvl1pPr>
          </a:lstStyle>
          <a:p>
            <a:r>
              <a:rPr lang="nl-BE"/>
              <a:t>FOTO</a:t>
            </a:r>
            <a:endParaRPr lang="en-BE"/>
          </a:p>
        </p:txBody>
      </p:sp>
    </p:spTree>
    <p:extLst>
      <p:ext uri="{BB962C8B-B14F-4D97-AF65-F5344CB8AC3E}">
        <p14:creationId xmlns:p14="http://schemas.microsoft.com/office/powerpoint/2010/main" val="1197264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rote-D-foto-blau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425780C-C4A9-DD56-6B84-2F7C31A3576A}"/>
              </a:ext>
            </a:extLst>
          </p:cNvPr>
          <p:cNvSpPr>
            <a:spLocks noGrp="1"/>
          </p:cNvSpPr>
          <p:nvPr>
            <p:ph idx="1" hasCustomPrompt="1"/>
          </p:nvPr>
        </p:nvSpPr>
        <p:spPr>
          <a:xfrm>
            <a:off x="6826250" y="1289051"/>
            <a:ext cx="4324350" cy="4305300"/>
          </a:xfrm>
          <a:prstGeom prst="rect">
            <a:avLst/>
          </a:prstGeom>
        </p:spPr>
        <p:txBody>
          <a:bodyPr vert="horz" lIns="91440" tIns="45720" rIns="91440" bIns="45720" rtlCol="0">
            <a:normAutofit/>
          </a:bodyPr>
          <a:lstStyle>
            <a:lvl1pPr>
              <a:defRPr sz="2000" b="0" i="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4" name="Picture Placeholder 7">
            <a:extLst>
              <a:ext uri="{FF2B5EF4-FFF2-40B4-BE49-F238E27FC236}">
                <a16:creationId xmlns:a16="http://schemas.microsoft.com/office/drawing/2014/main" id="{6D153F9C-2819-3820-6378-C604D3049ED3}"/>
              </a:ext>
            </a:extLst>
          </p:cNvPr>
          <p:cNvSpPr>
            <a:spLocks noGrp="1"/>
          </p:cNvSpPr>
          <p:nvPr>
            <p:ph type="pic" sz="quarter" idx="10" hasCustomPrompt="1"/>
          </p:nvPr>
        </p:nvSpPr>
        <p:spPr>
          <a:xfrm>
            <a:off x="-744000" y="7495"/>
            <a:ext cx="6840000" cy="6840000"/>
          </a:xfrm>
          <a:prstGeom prst="flowChartDelay">
            <a:avLst/>
          </a:prstGeom>
          <a:solidFill>
            <a:schemeClr val="bg2"/>
          </a:solidFill>
        </p:spPr>
        <p:txBody>
          <a:bodyPr anchor="ctr">
            <a:normAutofit/>
          </a:bodyPr>
          <a:lstStyle>
            <a:lvl1pPr marL="0" indent="0" algn="ctr">
              <a:buNone/>
              <a:defRPr sz="2000">
                <a:solidFill>
                  <a:schemeClr val="bg1">
                    <a:lumMod val="75000"/>
                  </a:schemeClr>
                </a:solidFill>
              </a:defRPr>
            </a:lvl1pPr>
          </a:lstStyle>
          <a:p>
            <a:r>
              <a:rPr lang="nl-BE"/>
              <a:t>FOTO</a:t>
            </a:r>
            <a:endParaRPr lang="en-BE"/>
          </a:p>
        </p:txBody>
      </p:sp>
    </p:spTree>
    <p:extLst>
      <p:ext uri="{BB962C8B-B14F-4D97-AF65-F5344CB8AC3E}">
        <p14:creationId xmlns:p14="http://schemas.microsoft.com/office/powerpoint/2010/main" val="39985854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ote-D-foto-gro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7FD7754-150F-3BDA-1E3A-8DD67B184280}"/>
              </a:ext>
            </a:extLst>
          </p:cNvPr>
          <p:cNvSpPr>
            <a:spLocks noGrp="1"/>
          </p:cNvSpPr>
          <p:nvPr>
            <p:ph idx="1" hasCustomPrompt="1"/>
          </p:nvPr>
        </p:nvSpPr>
        <p:spPr>
          <a:xfrm>
            <a:off x="6826250" y="1289051"/>
            <a:ext cx="4324350" cy="4305300"/>
          </a:xfrm>
          <a:prstGeom prst="rect">
            <a:avLst/>
          </a:prstGeom>
        </p:spPr>
        <p:txBody>
          <a:bodyPr vert="horz" lIns="91440" tIns="45720" rIns="91440" bIns="45720" rtlCol="0">
            <a:normAutofit/>
          </a:bodyPr>
          <a:lstStyle>
            <a:lvl1pPr>
              <a:defRPr sz="2000" b="0" i="0">
                <a:solidFill>
                  <a:schemeClr val="bg1"/>
                </a:solidFill>
                <a:latin typeface="Arial" panose="020B0604020202020204" pitchFamily="34" charset="0"/>
                <a:cs typeface="Arial" panose="020B0604020202020204" pitchFamily="34" charset="0"/>
              </a:defRPr>
            </a:lvl1pPr>
          </a:lstStyle>
          <a:p>
            <a:pPr lvl="0"/>
            <a:r>
              <a:rPr lang="en-GB"/>
              <a:t>Click to edit Master text styles</a:t>
            </a:r>
          </a:p>
        </p:txBody>
      </p:sp>
      <p:sp>
        <p:nvSpPr>
          <p:cNvPr id="4" name="Picture Placeholder 7">
            <a:extLst>
              <a:ext uri="{FF2B5EF4-FFF2-40B4-BE49-F238E27FC236}">
                <a16:creationId xmlns:a16="http://schemas.microsoft.com/office/drawing/2014/main" id="{0D1A416F-B05B-1737-4569-85F5EFE6D0A7}"/>
              </a:ext>
            </a:extLst>
          </p:cNvPr>
          <p:cNvSpPr>
            <a:spLocks noGrp="1"/>
          </p:cNvSpPr>
          <p:nvPr>
            <p:ph type="pic" sz="quarter" idx="10" hasCustomPrompt="1"/>
          </p:nvPr>
        </p:nvSpPr>
        <p:spPr>
          <a:xfrm>
            <a:off x="-744000" y="7495"/>
            <a:ext cx="6840000" cy="6840000"/>
          </a:xfrm>
          <a:prstGeom prst="flowChartDelay">
            <a:avLst/>
          </a:prstGeom>
          <a:solidFill>
            <a:schemeClr val="bg2"/>
          </a:solidFill>
        </p:spPr>
        <p:txBody>
          <a:bodyPr anchor="ctr">
            <a:normAutofit/>
          </a:bodyPr>
          <a:lstStyle>
            <a:lvl1pPr marL="0" indent="0" algn="ctr">
              <a:buNone/>
              <a:defRPr sz="2000">
                <a:solidFill>
                  <a:schemeClr val="bg1">
                    <a:lumMod val="75000"/>
                  </a:schemeClr>
                </a:solidFill>
              </a:defRPr>
            </a:lvl1pPr>
          </a:lstStyle>
          <a:p>
            <a:r>
              <a:rPr lang="nl-BE"/>
              <a:t>FOTO</a:t>
            </a:r>
            <a:endParaRPr lang="en-BE"/>
          </a:p>
        </p:txBody>
      </p:sp>
    </p:spTree>
    <p:extLst>
      <p:ext uri="{BB962C8B-B14F-4D97-AF65-F5344CB8AC3E}">
        <p14:creationId xmlns:p14="http://schemas.microsoft.com/office/powerpoint/2010/main" val="20841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ote-D-foto-ge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F77F27DA-500F-ED20-F1BA-2C491F0E9FEE}"/>
              </a:ext>
            </a:extLst>
          </p:cNvPr>
          <p:cNvSpPr>
            <a:spLocks noGrp="1"/>
          </p:cNvSpPr>
          <p:nvPr>
            <p:ph type="pic" sz="quarter" idx="10" hasCustomPrompt="1"/>
          </p:nvPr>
        </p:nvSpPr>
        <p:spPr>
          <a:xfrm>
            <a:off x="-744000" y="7495"/>
            <a:ext cx="6840000" cy="6840000"/>
          </a:xfrm>
          <a:prstGeom prst="flowChartDelay">
            <a:avLst/>
          </a:prstGeom>
          <a:solidFill>
            <a:schemeClr val="bg2"/>
          </a:solidFill>
        </p:spPr>
        <p:txBody>
          <a:bodyPr anchor="ctr">
            <a:normAutofit/>
          </a:bodyPr>
          <a:lstStyle>
            <a:lvl1pPr marL="0" indent="0" algn="ctr">
              <a:buNone/>
              <a:defRPr sz="2000">
                <a:solidFill>
                  <a:schemeClr val="bg1">
                    <a:lumMod val="75000"/>
                  </a:schemeClr>
                </a:solidFill>
              </a:defRPr>
            </a:lvl1pPr>
          </a:lstStyle>
          <a:p>
            <a:r>
              <a:rPr lang="nl-BE"/>
              <a:t>FOTO</a:t>
            </a:r>
            <a:endParaRPr lang="en-BE"/>
          </a:p>
        </p:txBody>
      </p:sp>
      <p:sp>
        <p:nvSpPr>
          <p:cNvPr id="3" name="Text Placeholder 2">
            <a:extLst>
              <a:ext uri="{FF2B5EF4-FFF2-40B4-BE49-F238E27FC236}">
                <a16:creationId xmlns:a16="http://schemas.microsoft.com/office/drawing/2014/main" id="{12C29A12-7D12-1ECE-4E71-705D456B4773}"/>
              </a:ext>
            </a:extLst>
          </p:cNvPr>
          <p:cNvSpPr>
            <a:spLocks noGrp="1"/>
          </p:cNvSpPr>
          <p:nvPr>
            <p:ph idx="1" hasCustomPrompt="1"/>
          </p:nvPr>
        </p:nvSpPr>
        <p:spPr>
          <a:xfrm>
            <a:off x="6826250" y="1289051"/>
            <a:ext cx="4324350" cy="4305300"/>
          </a:xfrm>
          <a:prstGeom prst="rect">
            <a:avLst/>
          </a:prstGeom>
        </p:spPr>
        <p:txBody>
          <a:bodyPr vert="horz" lIns="91440" tIns="45720" rIns="91440" bIns="45720" rtlCol="0">
            <a:normAutofit/>
          </a:bodyPr>
          <a:lstStyle>
            <a:lvl1pPr>
              <a:defRPr sz="2000" b="0" i="0">
                <a:solidFill>
                  <a:schemeClr val="tx1"/>
                </a:solidFill>
                <a:latin typeface="Arial" panose="020B06040202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22238712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ard-metkleinefoto-oranj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9E52D6FC-6AF3-7206-26DD-6D14A5618762}"/>
              </a:ext>
            </a:extLst>
          </p:cNvPr>
          <p:cNvSpPr>
            <a:spLocks noGrp="1"/>
          </p:cNvSpPr>
          <p:nvPr>
            <p:ph type="title"/>
          </p:nvPr>
        </p:nvSpPr>
        <p:spPr>
          <a:xfrm>
            <a:off x="603250" y="882650"/>
            <a:ext cx="3359150" cy="2559051"/>
          </a:xfrm>
          <a:prstGeom prst="rect">
            <a:avLst/>
          </a:prstGeom>
        </p:spPr>
        <p:txBody>
          <a:bodyPr vert="horz" lIns="91440" tIns="45720" rIns="91440" bIns="45720" rtlCol="0" anchor="t">
            <a:normAutofit/>
          </a:bodyPr>
          <a:lstStyle>
            <a:lvl1pPr>
              <a:defRPr sz="3200">
                <a:solidFill>
                  <a:schemeClr val="bg1"/>
                </a:solidFill>
              </a:defRPr>
            </a:lvl1pPr>
          </a:lstStyle>
          <a:p>
            <a:r>
              <a:rPr lang="nl-NL"/>
              <a:t>Klik om de stijl te bewerken</a:t>
            </a:r>
            <a:endParaRPr lang="en-BE"/>
          </a:p>
        </p:txBody>
      </p:sp>
      <p:sp>
        <p:nvSpPr>
          <p:cNvPr id="7" name="Text Placeholder 5">
            <a:extLst>
              <a:ext uri="{FF2B5EF4-FFF2-40B4-BE49-F238E27FC236}">
                <a16:creationId xmlns:a16="http://schemas.microsoft.com/office/drawing/2014/main" id="{DCE37CBA-6160-213F-DAD9-EA808FF40398}"/>
              </a:ext>
            </a:extLst>
          </p:cNvPr>
          <p:cNvSpPr>
            <a:spLocks noGrp="1"/>
          </p:cNvSpPr>
          <p:nvPr>
            <p:ph type="body" sz="quarter" idx="11"/>
          </p:nvPr>
        </p:nvSpPr>
        <p:spPr>
          <a:xfrm>
            <a:off x="5372100" y="882650"/>
            <a:ext cx="5784850" cy="5156200"/>
          </a:xfrm>
        </p:spPr>
        <p:txBody>
          <a:bodyPr/>
          <a:lstStyle/>
          <a:p>
            <a:pPr lvl="0"/>
            <a:r>
              <a:rPr lang="nl-NL"/>
              <a:t>Tekststijl van het model bewerken</a:t>
            </a:r>
          </a:p>
        </p:txBody>
      </p:sp>
      <p:sp>
        <p:nvSpPr>
          <p:cNvPr id="9" name="Picture Placeholder 7">
            <a:extLst>
              <a:ext uri="{FF2B5EF4-FFF2-40B4-BE49-F238E27FC236}">
                <a16:creationId xmlns:a16="http://schemas.microsoft.com/office/drawing/2014/main" id="{D8CAE991-A393-6723-0E6F-7E0FED316FD3}"/>
              </a:ext>
            </a:extLst>
          </p:cNvPr>
          <p:cNvSpPr>
            <a:spLocks noGrp="1"/>
          </p:cNvSpPr>
          <p:nvPr>
            <p:ph type="pic" sz="quarter" idx="10" hasCustomPrompt="1"/>
          </p:nvPr>
        </p:nvSpPr>
        <p:spPr>
          <a:xfrm>
            <a:off x="0" y="3618000"/>
            <a:ext cx="3240000" cy="3240000"/>
          </a:xfrm>
          <a:prstGeom prst="flowChartDelay">
            <a:avLst/>
          </a:prstGeom>
          <a:solidFill>
            <a:schemeClr val="bg2"/>
          </a:solidFill>
        </p:spPr>
        <p:txBody>
          <a:bodyPr anchor="ctr">
            <a:normAutofit/>
          </a:bodyPr>
          <a:lstStyle>
            <a:lvl1pPr marL="0" indent="0" algn="ctr">
              <a:buNone/>
              <a:defRPr sz="1400">
                <a:solidFill>
                  <a:schemeClr val="bg1">
                    <a:lumMod val="75000"/>
                  </a:schemeClr>
                </a:solidFill>
              </a:defRPr>
            </a:lvl1pPr>
          </a:lstStyle>
          <a:p>
            <a:r>
              <a:rPr lang="nl-BE"/>
              <a:t>FOTO</a:t>
            </a:r>
            <a:endParaRPr lang="en-BE"/>
          </a:p>
        </p:txBody>
      </p:sp>
    </p:spTree>
    <p:extLst>
      <p:ext uri="{BB962C8B-B14F-4D97-AF65-F5344CB8AC3E}">
        <p14:creationId xmlns:p14="http://schemas.microsoft.com/office/powerpoint/2010/main" val="28525421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ard-metkleinefoto-blau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625598A0-E8E7-EB01-778B-8A0B670C6F08}"/>
              </a:ext>
            </a:extLst>
          </p:cNvPr>
          <p:cNvSpPr>
            <a:spLocks noGrp="1"/>
          </p:cNvSpPr>
          <p:nvPr>
            <p:ph type="title"/>
          </p:nvPr>
        </p:nvSpPr>
        <p:spPr>
          <a:xfrm>
            <a:off x="603250" y="882650"/>
            <a:ext cx="3359150" cy="2559051"/>
          </a:xfrm>
          <a:prstGeom prst="rect">
            <a:avLst/>
          </a:prstGeom>
        </p:spPr>
        <p:txBody>
          <a:bodyPr vert="horz" lIns="91440" tIns="45720" rIns="91440" bIns="45720" rtlCol="0" anchor="t">
            <a:normAutofit/>
          </a:bodyPr>
          <a:lstStyle>
            <a:lvl1pPr>
              <a:defRPr sz="3200">
                <a:solidFill>
                  <a:schemeClr val="bg1"/>
                </a:solidFill>
              </a:defRPr>
            </a:lvl1pPr>
          </a:lstStyle>
          <a:p>
            <a:r>
              <a:rPr lang="nl-NL"/>
              <a:t>Klik om de stijl te bewerken</a:t>
            </a:r>
            <a:endParaRPr lang="en-BE"/>
          </a:p>
        </p:txBody>
      </p:sp>
      <p:sp>
        <p:nvSpPr>
          <p:cNvPr id="4" name="Picture Placeholder 7">
            <a:extLst>
              <a:ext uri="{FF2B5EF4-FFF2-40B4-BE49-F238E27FC236}">
                <a16:creationId xmlns:a16="http://schemas.microsoft.com/office/drawing/2014/main" id="{FDC26CD5-01DA-9A60-0ED1-CC37210EA671}"/>
              </a:ext>
            </a:extLst>
          </p:cNvPr>
          <p:cNvSpPr>
            <a:spLocks noGrp="1"/>
          </p:cNvSpPr>
          <p:nvPr>
            <p:ph type="pic" sz="quarter" idx="10" hasCustomPrompt="1"/>
          </p:nvPr>
        </p:nvSpPr>
        <p:spPr>
          <a:xfrm>
            <a:off x="0" y="3618000"/>
            <a:ext cx="3240000" cy="3240000"/>
          </a:xfrm>
          <a:prstGeom prst="flowChartDelay">
            <a:avLst/>
          </a:prstGeom>
          <a:solidFill>
            <a:schemeClr val="bg2"/>
          </a:solidFill>
        </p:spPr>
        <p:txBody>
          <a:bodyPr anchor="ctr"/>
          <a:lstStyle>
            <a:lvl1pPr marL="0" indent="0" algn="ctr">
              <a:buNone/>
              <a:defRPr/>
            </a:lvl1pPr>
          </a:lstStyle>
          <a:p>
            <a:r>
              <a:rPr lang="nl-BE"/>
              <a:t>Foto</a:t>
            </a:r>
            <a:endParaRPr lang="en-BE"/>
          </a:p>
        </p:txBody>
      </p:sp>
      <p:sp>
        <p:nvSpPr>
          <p:cNvPr id="5" name="Text Placeholder 5">
            <a:extLst>
              <a:ext uri="{FF2B5EF4-FFF2-40B4-BE49-F238E27FC236}">
                <a16:creationId xmlns:a16="http://schemas.microsoft.com/office/drawing/2014/main" id="{2D1227F1-6A8B-50A5-8FDE-F25A99A61408}"/>
              </a:ext>
            </a:extLst>
          </p:cNvPr>
          <p:cNvSpPr>
            <a:spLocks noGrp="1"/>
          </p:cNvSpPr>
          <p:nvPr>
            <p:ph type="body" sz="quarter" idx="11"/>
          </p:nvPr>
        </p:nvSpPr>
        <p:spPr>
          <a:xfrm>
            <a:off x="5372100" y="882650"/>
            <a:ext cx="5784850" cy="5156200"/>
          </a:xfrm>
        </p:spPr>
        <p:txBody>
          <a:bodyPr/>
          <a:lstStyle/>
          <a:p>
            <a:pPr lvl="0"/>
            <a:r>
              <a:rPr lang="nl-NL"/>
              <a:t>Tekststijl van het model bewerken</a:t>
            </a:r>
          </a:p>
        </p:txBody>
      </p:sp>
    </p:spTree>
    <p:extLst>
      <p:ext uri="{BB962C8B-B14F-4D97-AF65-F5344CB8AC3E}">
        <p14:creationId xmlns:p14="http://schemas.microsoft.com/office/powerpoint/2010/main" val="30982168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rd-metkleinefoto-gro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C926900E-3CDC-F81C-0017-24AD7EFE4CB3}"/>
              </a:ext>
            </a:extLst>
          </p:cNvPr>
          <p:cNvSpPr>
            <a:spLocks noGrp="1"/>
          </p:cNvSpPr>
          <p:nvPr>
            <p:ph type="title"/>
          </p:nvPr>
        </p:nvSpPr>
        <p:spPr>
          <a:xfrm>
            <a:off x="603250" y="882650"/>
            <a:ext cx="3359150" cy="2559051"/>
          </a:xfrm>
          <a:prstGeom prst="rect">
            <a:avLst/>
          </a:prstGeom>
        </p:spPr>
        <p:txBody>
          <a:bodyPr vert="horz" lIns="91440" tIns="45720" rIns="91440" bIns="45720" rtlCol="0" anchor="t">
            <a:normAutofit/>
          </a:bodyPr>
          <a:lstStyle>
            <a:lvl1pPr>
              <a:defRPr sz="3200">
                <a:solidFill>
                  <a:schemeClr val="bg1"/>
                </a:solidFill>
              </a:defRPr>
            </a:lvl1pPr>
          </a:lstStyle>
          <a:p>
            <a:r>
              <a:rPr lang="nl-NL"/>
              <a:t>Klik om de stijl te bewerken</a:t>
            </a:r>
            <a:endParaRPr lang="en-BE"/>
          </a:p>
        </p:txBody>
      </p:sp>
      <p:sp>
        <p:nvSpPr>
          <p:cNvPr id="5" name="Text Placeholder 5">
            <a:extLst>
              <a:ext uri="{FF2B5EF4-FFF2-40B4-BE49-F238E27FC236}">
                <a16:creationId xmlns:a16="http://schemas.microsoft.com/office/drawing/2014/main" id="{6B4B51C6-B5A0-74DA-287C-01ECAEA8A6A6}"/>
              </a:ext>
            </a:extLst>
          </p:cNvPr>
          <p:cNvSpPr>
            <a:spLocks noGrp="1"/>
          </p:cNvSpPr>
          <p:nvPr>
            <p:ph type="body" sz="quarter" idx="11"/>
          </p:nvPr>
        </p:nvSpPr>
        <p:spPr>
          <a:xfrm>
            <a:off x="5372100" y="882650"/>
            <a:ext cx="5784850" cy="5156200"/>
          </a:xfrm>
        </p:spPr>
        <p:txBody>
          <a:bodyPr/>
          <a:lstStyle/>
          <a:p>
            <a:pPr lvl="0"/>
            <a:r>
              <a:rPr lang="nl-NL"/>
              <a:t>Tekststijl van het model bewerken</a:t>
            </a:r>
          </a:p>
        </p:txBody>
      </p:sp>
      <p:sp>
        <p:nvSpPr>
          <p:cNvPr id="7" name="Picture Placeholder 7">
            <a:extLst>
              <a:ext uri="{FF2B5EF4-FFF2-40B4-BE49-F238E27FC236}">
                <a16:creationId xmlns:a16="http://schemas.microsoft.com/office/drawing/2014/main" id="{4575C901-3413-4247-206B-CA6535F363CD}"/>
              </a:ext>
            </a:extLst>
          </p:cNvPr>
          <p:cNvSpPr>
            <a:spLocks noGrp="1"/>
          </p:cNvSpPr>
          <p:nvPr>
            <p:ph type="pic" sz="quarter" idx="10" hasCustomPrompt="1"/>
          </p:nvPr>
        </p:nvSpPr>
        <p:spPr>
          <a:xfrm>
            <a:off x="0" y="3618000"/>
            <a:ext cx="3240000" cy="3240000"/>
          </a:xfrm>
          <a:prstGeom prst="flowChartDelay">
            <a:avLst/>
          </a:prstGeom>
          <a:solidFill>
            <a:schemeClr val="bg2"/>
          </a:solidFill>
        </p:spPr>
        <p:txBody>
          <a:bodyPr anchor="ctr">
            <a:normAutofit/>
          </a:bodyPr>
          <a:lstStyle>
            <a:lvl1pPr marL="0" indent="0" algn="ctr">
              <a:buNone/>
              <a:defRPr sz="1400">
                <a:solidFill>
                  <a:schemeClr val="bg1">
                    <a:lumMod val="75000"/>
                  </a:schemeClr>
                </a:solidFill>
              </a:defRPr>
            </a:lvl1pPr>
          </a:lstStyle>
          <a:p>
            <a:r>
              <a:rPr lang="nl-BE"/>
              <a:t>FOTO</a:t>
            </a:r>
            <a:endParaRPr lang="en-BE"/>
          </a:p>
        </p:txBody>
      </p:sp>
    </p:spTree>
    <p:extLst>
      <p:ext uri="{BB962C8B-B14F-4D97-AF65-F5344CB8AC3E}">
        <p14:creationId xmlns:p14="http://schemas.microsoft.com/office/powerpoint/2010/main" val="15498012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rd-metkleinefoto-gee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5A34759-4821-BAF1-9796-3FBA4446DA5F}"/>
              </a:ext>
            </a:extLst>
          </p:cNvPr>
          <p:cNvSpPr>
            <a:spLocks noGrp="1"/>
          </p:cNvSpPr>
          <p:nvPr>
            <p:ph type="pic" sz="quarter" idx="10" hasCustomPrompt="1"/>
          </p:nvPr>
        </p:nvSpPr>
        <p:spPr>
          <a:xfrm>
            <a:off x="0" y="3618000"/>
            <a:ext cx="3240000" cy="3240000"/>
          </a:xfrm>
          <a:prstGeom prst="flowChartDelay">
            <a:avLst/>
          </a:prstGeom>
          <a:solidFill>
            <a:schemeClr val="bg2"/>
          </a:solidFill>
        </p:spPr>
        <p:txBody>
          <a:bodyPr anchor="ctr">
            <a:normAutofit/>
          </a:bodyPr>
          <a:lstStyle>
            <a:lvl1pPr marL="0" indent="0" algn="ctr">
              <a:buNone/>
              <a:defRPr sz="1400">
                <a:solidFill>
                  <a:schemeClr val="bg1">
                    <a:lumMod val="75000"/>
                  </a:schemeClr>
                </a:solidFill>
              </a:defRPr>
            </a:lvl1pPr>
          </a:lstStyle>
          <a:p>
            <a:r>
              <a:rPr lang="nl-BE"/>
              <a:t>FOTO</a:t>
            </a:r>
            <a:endParaRPr lang="en-BE"/>
          </a:p>
        </p:txBody>
      </p:sp>
      <p:sp>
        <p:nvSpPr>
          <p:cNvPr id="3" name="Title Placeholder 1">
            <a:extLst>
              <a:ext uri="{FF2B5EF4-FFF2-40B4-BE49-F238E27FC236}">
                <a16:creationId xmlns:a16="http://schemas.microsoft.com/office/drawing/2014/main" id="{30746A59-CEBC-1763-B8C7-4C4A828984CA}"/>
              </a:ext>
            </a:extLst>
          </p:cNvPr>
          <p:cNvSpPr>
            <a:spLocks noGrp="1"/>
          </p:cNvSpPr>
          <p:nvPr>
            <p:ph type="title"/>
          </p:nvPr>
        </p:nvSpPr>
        <p:spPr>
          <a:xfrm>
            <a:off x="603250" y="882650"/>
            <a:ext cx="3359150" cy="2559051"/>
          </a:xfrm>
          <a:prstGeom prst="rect">
            <a:avLst/>
          </a:prstGeom>
        </p:spPr>
        <p:txBody>
          <a:bodyPr vert="horz" lIns="91440" tIns="45720" rIns="91440" bIns="45720" rtlCol="0" anchor="t">
            <a:normAutofit/>
          </a:bodyPr>
          <a:lstStyle>
            <a:lvl1pPr>
              <a:defRPr sz="3200">
                <a:solidFill>
                  <a:schemeClr val="tx1"/>
                </a:solidFill>
              </a:defRPr>
            </a:lvl1pPr>
          </a:lstStyle>
          <a:p>
            <a:r>
              <a:rPr lang="nl-NL"/>
              <a:t>Klik om de stijl te bewerken</a:t>
            </a:r>
            <a:endParaRPr lang="en-BE"/>
          </a:p>
        </p:txBody>
      </p:sp>
      <p:sp>
        <p:nvSpPr>
          <p:cNvPr id="4" name="Text Placeholder 5">
            <a:extLst>
              <a:ext uri="{FF2B5EF4-FFF2-40B4-BE49-F238E27FC236}">
                <a16:creationId xmlns:a16="http://schemas.microsoft.com/office/drawing/2014/main" id="{D3784531-A9E5-BE09-616E-BD84C2DA7435}"/>
              </a:ext>
            </a:extLst>
          </p:cNvPr>
          <p:cNvSpPr>
            <a:spLocks noGrp="1"/>
          </p:cNvSpPr>
          <p:nvPr>
            <p:ph type="body" sz="quarter" idx="11"/>
          </p:nvPr>
        </p:nvSpPr>
        <p:spPr>
          <a:xfrm>
            <a:off x="5372100" y="882650"/>
            <a:ext cx="5784850" cy="5156200"/>
          </a:xfrm>
        </p:spPr>
        <p:txBody>
          <a:bodyPr/>
          <a:lstStyle/>
          <a:p>
            <a:pPr lvl="0"/>
            <a:r>
              <a:rPr lang="nl-NL"/>
              <a:t>Tekststijl van het model bewerken</a:t>
            </a:r>
          </a:p>
        </p:txBody>
      </p:sp>
    </p:spTree>
    <p:extLst>
      <p:ext uri="{BB962C8B-B14F-4D97-AF65-F5344CB8AC3E}">
        <p14:creationId xmlns:p14="http://schemas.microsoft.com/office/powerpoint/2010/main" val="6644621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lanc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99863262-A72B-4AB1-822D-2D372EBFE006}"/>
              </a:ext>
            </a:extLst>
          </p:cNvPr>
          <p:cNvSpPr>
            <a:spLocks noGrp="1"/>
          </p:cNvSpPr>
          <p:nvPr>
            <p:ph type="title"/>
          </p:nvPr>
        </p:nvSpPr>
        <p:spPr>
          <a:xfrm>
            <a:off x="1047750" y="552450"/>
            <a:ext cx="10083800" cy="1454150"/>
          </a:xfrm>
          <a:prstGeom prst="rect">
            <a:avLst/>
          </a:prstGeom>
        </p:spPr>
        <p:txBody>
          <a:bodyPr vert="horz" lIns="91440" tIns="45720" rIns="91440" bIns="45720" rtlCol="0" anchor="ctr">
            <a:normAutofit/>
          </a:bodyPr>
          <a:lstStyle/>
          <a:p>
            <a:r>
              <a:rPr lang="nl-NL"/>
              <a:t>Klik om de stijl te bewerken</a:t>
            </a:r>
            <a:endParaRPr lang="en-BE"/>
          </a:p>
        </p:txBody>
      </p:sp>
      <p:sp>
        <p:nvSpPr>
          <p:cNvPr id="10" name="Text Placeholder 6">
            <a:extLst>
              <a:ext uri="{FF2B5EF4-FFF2-40B4-BE49-F238E27FC236}">
                <a16:creationId xmlns:a16="http://schemas.microsoft.com/office/drawing/2014/main" id="{57948DC4-93CF-5793-8076-E7A61B2E667D}"/>
              </a:ext>
            </a:extLst>
          </p:cNvPr>
          <p:cNvSpPr>
            <a:spLocks noGrp="1"/>
          </p:cNvSpPr>
          <p:nvPr>
            <p:ph type="body" sz="quarter" idx="10"/>
          </p:nvPr>
        </p:nvSpPr>
        <p:spPr>
          <a:xfrm>
            <a:off x="1047750" y="2006600"/>
            <a:ext cx="10083800" cy="3981450"/>
          </a:xfrm>
        </p:spPr>
        <p:txBody>
          <a:bodyPr/>
          <a:lstStyle/>
          <a:p>
            <a:pPr lvl="0"/>
            <a:r>
              <a:rPr lang="nl-NL"/>
              <a:t>Tekststijl van het model bewerken</a:t>
            </a:r>
          </a:p>
        </p:txBody>
      </p:sp>
    </p:spTree>
    <p:extLst>
      <p:ext uri="{BB962C8B-B14F-4D97-AF65-F5344CB8AC3E}">
        <p14:creationId xmlns:p14="http://schemas.microsoft.com/office/powerpoint/2010/main" val="7634498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c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DA266887-BD8C-F2FE-1F22-96F486F95EC7}"/>
              </a:ext>
            </a:extLst>
          </p:cNvPr>
          <p:cNvSpPr>
            <a:spLocks noGrp="1"/>
          </p:cNvSpPr>
          <p:nvPr>
            <p:ph type="title"/>
          </p:nvPr>
        </p:nvSpPr>
        <p:spPr>
          <a:xfrm>
            <a:off x="1047750" y="552450"/>
            <a:ext cx="10083800" cy="1454150"/>
          </a:xfrm>
          <a:prstGeom prst="rect">
            <a:avLst/>
          </a:prstGeom>
        </p:spPr>
        <p:txBody>
          <a:bodyPr vert="horz" lIns="91440" tIns="45720" rIns="91440" bIns="45720" rtlCol="0" anchor="ctr">
            <a:normAutofit/>
          </a:bodyPr>
          <a:lstStyle/>
          <a:p>
            <a:r>
              <a:rPr lang="nl-NL"/>
              <a:t>Klik om de stijl te bewerken</a:t>
            </a:r>
            <a:endParaRPr lang="en-BE"/>
          </a:p>
        </p:txBody>
      </p:sp>
      <p:sp>
        <p:nvSpPr>
          <p:cNvPr id="7" name="Text Placeholder 6">
            <a:extLst>
              <a:ext uri="{FF2B5EF4-FFF2-40B4-BE49-F238E27FC236}">
                <a16:creationId xmlns:a16="http://schemas.microsoft.com/office/drawing/2014/main" id="{651E2D16-3AA1-DBB1-20D7-FD252B20BB3A}"/>
              </a:ext>
            </a:extLst>
          </p:cNvPr>
          <p:cNvSpPr>
            <a:spLocks noGrp="1"/>
          </p:cNvSpPr>
          <p:nvPr>
            <p:ph type="body" sz="quarter" idx="10"/>
          </p:nvPr>
        </p:nvSpPr>
        <p:spPr>
          <a:xfrm>
            <a:off x="1047750" y="2006600"/>
            <a:ext cx="10083800" cy="3981450"/>
          </a:xfrm>
        </p:spPr>
        <p:txBody>
          <a:bodyPr/>
          <a:lstStyle/>
          <a:p>
            <a:pPr lvl="0"/>
            <a:r>
              <a:rPr lang="nl-NL"/>
              <a:t>Tekststijl van het model bewerken</a:t>
            </a:r>
          </a:p>
        </p:txBody>
      </p:sp>
    </p:spTree>
    <p:extLst>
      <p:ext uri="{BB962C8B-B14F-4D97-AF65-F5344CB8AC3E}">
        <p14:creationId xmlns:p14="http://schemas.microsoft.com/office/powerpoint/2010/main" val="41124401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A47D7A-514B-ED61-E17E-0655D2794E03}"/>
              </a:ext>
            </a:extLst>
          </p:cNvPr>
          <p:cNvSpPr>
            <a:spLocks noGrp="1"/>
          </p:cNvSpPr>
          <p:nvPr>
            <p:ph type="title"/>
          </p:nvPr>
        </p:nvSpPr>
        <p:spPr>
          <a:xfrm>
            <a:off x="1047750" y="552450"/>
            <a:ext cx="10083800" cy="1454150"/>
          </a:xfrm>
          <a:prstGeom prst="rect">
            <a:avLst/>
          </a:prstGeom>
        </p:spPr>
        <p:txBody>
          <a:bodyPr vert="horz" lIns="91440" tIns="45720" rIns="91440" bIns="45720" rtlCol="0" anchor="ctr">
            <a:normAutofit/>
          </a:bodyPr>
          <a:lstStyle/>
          <a:p>
            <a:r>
              <a:rPr lang="nl-NL"/>
              <a:t>Klik om de stijl te bewerken</a:t>
            </a:r>
            <a:endParaRPr lang="en-BE"/>
          </a:p>
        </p:txBody>
      </p:sp>
      <p:sp>
        <p:nvSpPr>
          <p:cNvPr id="3" name="Text Placeholder 2">
            <a:extLst>
              <a:ext uri="{FF2B5EF4-FFF2-40B4-BE49-F238E27FC236}">
                <a16:creationId xmlns:a16="http://schemas.microsoft.com/office/drawing/2014/main" id="{BD2C44AB-EBD0-3875-4B7C-F4187ADFB4B0}"/>
              </a:ext>
            </a:extLst>
          </p:cNvPr>
          <p:cNvSpPr>
            <a:spLocks noGrp="1"/>
          </p:cNvSpPr>
          <p:nvPr>
            <p:ph type="body" idx="1"/>
          </p:nvPr>
        </p:nvSpPr>
        <p:spPr>
          <a:xfrm>
            <a:off x="1047750" y="2006600"/>
            <a:ext cx="10096500" cy="3587750"/>
          </a:xfrm>
          <a:prstGeom prst="rect">
            <a:avLst/>
          </a:prstGeom>
        </p:spPr>
        <p:txBody>
          <a:bodyPr vert="horz" lIns="91440" tIns="45720" rIns="91440" bIns="45720" rtlCol="0">
            <a:normAutofit/>
          </a:bodyPr>
          <a:lstStyle/>
          <a:p>
            <a:pPr lvl="0"/>
            <a:r>
              <a:rPr lang="en-GB"/>
              <a:t>Click to edit Master text styles</a:t>
            </a:r>
          </a:p>
        </p:txBody>
      </p:sp>
      <p:sp>
        <p:nvSpPr>
          <p:cNvPr id="4" name="Tijdelijke aanduiding voor dianummer 3">
            <a:extLst>
              <a:ext uri="{FF2B5EF4-FFF2-40B4-BE49-F238E27FC236}">
                <a16:creationId xmlns:a16="http://schemas.microsoft.com/office/drawing/2014/main" id="{F7BB9462-EE8B-8532-5718-9595AB0E87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2290EE-4615-4ACB-B49F-A464A31565F1}" type="slidenum">
              <a:rPr lang="nl-BE" smtClean="0"/>
              <a:t>‹#›</a:t>
            </a:fld>
            <a:endParaRPr lang="nl-BE"/>
          </a:p>
        </p:txBody>
      </p:sp>
    </p:spTree>
    <p:extLst>
      <p:ext uri="{BB962C8B-B14F-4D97-AF65-F5344CB8AC3E}">
        <p14:creationId xmlns:p14="http://schemas.microsoft.com/office/powerpoint/2010/main" val="155128775"/>
      </p:ext>
    </p:extLst>
  </p:cSld>
  <p:clrMap bg1="lt1" tx1="dk1" bg2="lt2" tx2="dk2" accent1="accent1" accent2="accent2" accent3="accent3" accent4="accent4" accent5="accent5" accent6="accent6" hlink="hlink" folHlink="folHlink"/>
  <p:sldLayoutIdLst>
    <p:sldLayoutId id="2147483669" r:id="rId1"/>
    <p:sldLayoutId id="2147483671" r:id="rId2"/>
    <p:sldLayoutId id="2147483672" r:id="rId3"/>
    <p:sldLayoutId id="2147483670" r:id="rId4"/>
    <p:sldLayoutId id="2147483668" r:id="rId5"/>
    <p:sldLayoutId id="2147483663" r:id="rId6"/>
    <p:sldLayoutId id="2147483664" r:id="rId7"/>
    <p:sldLayoutId id="2147483665" r:id="rId8"/>
    <p:sldLayoutId id="2147483649" r:id="rId9"/>
    <p:sldLayoutId id="2147483650" r:id="rId10"/>
    <p:sldLayoutId id="2147483652" r:id="rId11"/>
    <p:sldLayoutId id="2147483653" r:id="rId12"/>
    <p:sldLayoutId id="2147483654" r:id="rId13"/>
    <p:sldLayoutId id="2147483651" r:id="rId14"/>
    <p:sldLayoutId id="2147483655" r:id="rId15"/>
    <p:sldLayoutId id="2147483657" r:id="rId16"/>
    <p:sldLayoutId id="2147483656" r:id="rId17"/>
    <p:sldLayoutId id="2147483658" r:id="rId18"/>
    <p:sldLayoutId id="2147483660" r:id="rId19"/>
    <p:sldLayoutId id="2147483661" r:id="rId20"/>
    <p:sldLayoutId id="2147483662" r:id="rId21"/>
    <p:sldLayoutId id="2147483659" r:id="rId22"/>
    <p:sldLayoutId id="2147483667" r:id="rId23"/>
    <p:sldLayoutId id="2147483666" r:id="rId24"/>
  </p:sldLayoutIdLst>
  <p:hf hdr="0" dt="0"/>
  <p:txStyles>
    <p:titleStyle>
      <a:lvl1pPr algn="l" defTabSz="914400" rtl="0" eaLnBrk="1" latinLnBrk="0" hangingPunct="1">
        <a:lnSpc>
          <a:spcPct val="90000"/>
        </a:lnSpc>
        <a:spcBef>
          <a:spcPct val="0"/>
        </a:spcBef>
        <a:buNone/>
        <a:defRPr sz="3600" b="1"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oleObject" Target="../embeddings/oleObject1.bin"/><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6B4B5C-7E50-09D0-1A15-9BF0155A9834}"/>
              </a:ext>
            </a:extLst>
          </p:cNvPr>
          <p:cNvSpPr>
            <a:spLocks noGrp="1"/>
          </p:cNvSpPr>
          <p:nvPr>
            <p:ph type="ctrTitle"/>
          </p:nvPr>
        </p:nvSpPr>
        <p:spPr/>
        <p:txBody>
          <a:bodyPr>
            <a:normAutofit/>
          </a:bodyPr>
          <a:lstStyle/>
          <a:p>
            <a:r>
              <a:rPr lang="nl-BE"/>
              <a:t>Meerjarenplan Diest </a:t>
            </a:r>
            <a:br>
              <a:rPr lang="nl-BE"/>
            </a:br>
            <a:r>
              <a:rPr lang="nl-BE"/>
              <a:t>2026-2031</a:t>
            </a:r>
          </a:p>
        </p:txBody>
      </p:sp>
      <p:sp>
        <p:nvSpPr>
          <p:cNvPr id="3" name="Ondertitel 2">
            <a:extLst>
              <a:ext uri="{FF2B5EF4-FFF2-40B4-BE49-F238E27FC236}">
                <a16:creationId xmlns:a16="http://schemas.microsoft.com/office/drawing/2014/main" id="{3DFD5B81-6BE8-EE2C-CA89-E06CE614B596}"/>
              </a:ext>
            </a:extLst>
          </p:cNvPr>
          <p:cNvSpPr>
            <a:spLocks noGrp="1"/>
          </p:cNvSpPr>
          <p:nvPr>
            <p:ph type="subTitle" idx="1"/>
          </p:nvPr>
        </p:nvSpPr>
        <p:spPr/>
        <p:txBody>
          <a:bodyPr/>
          <a:lstStyle/>
          <a:p>
            <a:r>
              <a:rPr lang="nl-BE"/>
              <a:t>800 jaar en klaar voor de toekomst</a:t>
            </a:r>
          </a:p>
        </p:txBody>
      </p:sp>
    </p:spTree>
    <p:extLst>
      <p:ext uri="{BB962C8B-B14F-4D97-AF65-F5344CB8AC3E}">
        <p14:creationId xmlns:p14="http://schemas.microsoft.com/office/powerpoint/2010/main" val="3923960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FB3E1-3D40-F062-5884-9BB1A5FED63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E59FA9-C4D3-765B-F68F-386C84627211}"/>
              </a:ext>
            </a:extLst>
          </p:cNvPr>
          <p:cNvSpPr>
            <a:spLocks noGrp="1"/>
          </p:cNvSpPr>
          <p:nvPr>
            <p:ph type="title"/>
          </p:nvPr>
        </p:nvSpPr>
        <p:spPr/>
        <p:txBody>
          <a:bodyPr/>
          <a:lstStyle/>
          <a:p>
            <a:r>
              <a:rPr lang="nl-BE"/>
              <a:t>7 beleidsdoelstellingen</a:t>
            </a:r>
          </a:p>
        </p:txBody>
      </p:sp>
      <p:sp>
        <p:nvSpPr>
          <p:cNvPr id="3" name="Tijdelijke aanduiding voor inhoud 2">
            <a:extLst>
              <a:ext uri="{FF2B5EF4-FFF2-40B4-BE49-F238E27FC236}">
                <a16:creationId xmlns:a16="http://schemas.microsoft.com/office/drawing/2014/main" id="{8DD7F5A7-5723-2BBB-1A9D-C9CE9F19DC81}"/>
              </a:ext>
            </a:extLst>
          </p:cNvPr>
          <p:cNvSpPr>
            <a:spLocks noGrp="1"/>
          </p:cNvSpPr>
          <p:nvPr>
            <p:ph idx="1"/>
          </p:nvPr>
        </p:nvSpPr>
        <p:spPr/>
        <p:txBody>
          <a:bodyPr/>
          <a:lstStyle/>
          <a:p>
            <a:pPr marL="457200" indent="-457200">
              <a:buFont typeface="+mj-lt"/>
              <a:buAutoNum type="arabicPeriod"/>
            </a:pPr>
            <a:r>
              <a:rPr lang="nl-BE"/>
              <a:t>Een p</a:t>
            </a:r>
            <a:r>
              <a:rPr lang="nl-BE" sz="2000"/>
              <a:t>ropere, veilige en leefbare stad </a:t>
            </a:r>
          </a:p>
          <a:p>
            <a:pPr marL="457200" indent="-457200">
              <a:buFont typeface="+mj-lt"/>
              <a:buAutoNum type="arabicPeriod"/>
            </a:pPr>
            <a:r>
              <a:rPr lang="nl-BE"/>
              <a:t>Een stad op maat </a:t>
            </a:r>
          </a:p>
          <a:p>
            <a:pPr marL="457200" indent="-457200">
              <a:buFont typeface="+mj-lt"/>
              <a:buAutoNum type="arabicPeriod"/>
            </a:pPr>
            <a:r>
              <a:rPr lang="nl-BE" sz="2000"/>
              <a:t>Een aantrekkelijke stad met levendige dorpen </a:t>
            </a:r>
          </a:p>
          <a:p>
            <a:pPr marL="457200" indent="-457200">
              <a:buFont typeface="+mj-lt"/>
              <a:buAutoNum type="arabicPeriod"/>
            </a:pPr>
            <a:r>
              <a:rPr lang="nl-BE"/>
              <a:t>Een klimaatvriendelijke en groene stad </a:t>
            </a:r>
          </a:p>
          <a:p>
            <a:pPr marL="457200" indent="-457200">
              <a:buFont typeface="+mj-lt"/>
              <a:buAutoNum type="arabicPeriod"/>
            </a:pPr>
            <a:r>
              <a:rPr lang="nl-BE" sz="2000"/>
              <a:t>Een levende stad </a:t>
            </a:r>
          </a:p>
          <a:p>
            <a:pPr marL="457200" indent="-457200">
              <a:buFont typeface="+mj-lt"/>
              <a:buAutoNum type="arabicPeriod"/>
            </a:pPr>
            <a:r>
              <a:rPr lang="nl-BE"/>
              <a:t>Een behulpzame stad </a:t>
            </a:r>
          </a:p>
          <a:p>
            <a:pPr marL="457200" indent="-457200">
              <a:buFont typeface="+mj-lt"/>
              <a:buAutoNum type="arabicPeriod"/>
            </a:pPr>
            <a:r>
              <a:rPr lang="nl-BE"/>
              <a:t>Een fi</a:t>
            </a:r>
            <a:r>
              <a:rPr lang="nl-BE" sz="2000"/>
              <a:t>nancieel gezond beleid</a:t>
            </a:r>
          </a:p>
        </p:txBody>
      </p:sp>
      <p:sp>
        <p:nvSpPr>
          <p:cNvPr id="4" name="Tijdelijke aanduiding voor dianummer 3">
            <a:extLst>
              <a:ext uri="{FF2B5EF4-FFF2-40B4-BE49-F238E27FC236}">
                <a16:creationId xmlns:a16="http://schemas.microsoft.com/office/drawing/2014/main" id="{1BBC168A-C093-3715-C424-032E2F2386B4}"/>
              </a:ext>
            </a:extLst>
          </p:cNvPr>
          <p:cNvSpPr>
            <a:spLocks noGrp="1"/>
          </p:cNvSpPr>
          <p:nvPr>
            <p:ph type="sldNum" sz="quarter" idx="10"/>
          </p:nvPr>
        </p:nvSpPr>
        <p:spPr/>
        <p:txBody>
          <a:bodyPr/>
          <a:lstStyle/>
          <a:p>
            <a:fld id="{C12290EE-4615-4ACB-B49F-A464A31565F1}" type="slidenum">
              <a:rPr lang="nl-BE" smtClean="0"/>
              <a:t>2</a:t>
            </a:fld>
            <a:endParaRPr lang="nl-BE"/>
          </a:p>
        </p:txBody>
      </p:sp>
    </p:spTree>
    <p:extLst>
      <p:ext uri="{BB962C8B-B14F-4D97-AF65-F5344CB8AC3E}">
        <p14:creationId xmlns:p14="http://schemas.microsoft.com/office/powerpoint/2010/main" val="2895846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B83CF-75E5-C3D1-E03F-2EDBAF49090A}"/>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AA5BB2BF-3FF2-8526-03F1-78E6436055C7}"/>
              </a:ext>
            </a:extLst>
          </p:cNvPr>
          <p:cNvSpPr>
            <a:spLocks noGrp="1"/>
          </p:cNvSpPr>
          <p:nvPr>
            <p:ph idx="1"/>
          </p:nvPr>
        </p:nvSpPr>
        <p:spPr/>
        <p:txBody>
          <a:bodyPr>
            <a:normAutofit lnSpcReduction="10000"/>
          </a:bodyPr>
          <a:lstStyle/>
          <a:p>
            <a:pPr marL="457200" indent="-457200">
              <a:buFont typeface="+mj-lt"/>
              <a:buAutoNum type="arabicPeriod"/>
            </a:pPr>
            <a:r>
              <a:rPr lang="nl-BE">
                <a:solidFill>
                  <a:schemeClr val="accent1">
                    <a:lumMod val="60000"/>
                    <a:lumOff val="40000"/>
                  </a:schemeClr>
                </a:solidFill>
              </a:rPr>
              <a:t>Een propere, veilige en leefbare stad </a:t>
            </a:r>
          </a:p>
          <a:p>
            <a:pPr marL="457200" indent="-457200">
              <a:buFont typeface="+mj-lt"/>
              <a:buAutoNum type="arabicPeriod"/>
            </a:pPr>
            <a:r>
              <a:rPr lang="nl-BE">
                <a:solidFill>
                  <a:schemeClr val="accent1">
                    <a:lumMod val="60000"/>
                    <a:lumOff val="40000"/>
                  </a:schemeClr>
                </a:solidFill>
              </a:rPr>
              <a:t>Een stad op maat </a:t>
            </a:r>
          </a:p>
          <a:p>
            <a:pPr marL="457200" indent="-457200">
              <a:buFont typeface="+mj-lt"/>
              <a:buAutoNum type="arabicPeriod"/>
            </a:pPr>
            <a:r>
              <a:rPr lang="nl-BE" sz="2200">
                <a:solidFill>
                  <a:schemeClr val="accent1">
                    <a:lumMod val="60000"/>
                    <a:lumOff val="40000"/>
                  </a:schemeClr>
                </a:solidFill>
              </a:rPr>
              <a:t>Een aantrekkelijke stad met levendige dorpen </a:t>
            </a:r>
          </a:p>
          <a:p>
            <a:pPr marL="457200" indent="-457200">
              <a:buFont typeface="+mj-lt"/>
              <a:buAutoNum type="arabicPeriod"/>
            </a:pPr>
            <a:r>
              <a:rPr lang="nl-BE" sz="2200">
                <a:solidFill>
                  <a:schemeClr val="accent1">
                    <a:lumMod val="60000"/>
                    <a:lumOff val="40000"/>
                  </a:schemeClr>
                </a:solidFill>
              </a:rPr>
              <a:t>Een klimaat-vriendelijke en groene stad </a:t>
            </a:r>
          </a:p>
          <a:p>
            <a:pPr marL="457200" indent="-457200">
              <a:buFont typeface="+mj-lt"/>
              <a:buAutoNum type="arabicPeriod"/>
            </a:pPr>
            <a:r>
              <a:rPr lang="nl-BE">
                <a:solidFill>
                  <a:schemeClr val="accent1">
                    <a:lumMod val="60000"/>
                    <a:lumOff val="40000"/>
                  </a:schemeClr>
                </a:solidFill>
              </a:rPr>
              <a:t>Een levende stad </a:t>
            </a:r>
          </a:p>
          <a:p>
            <a:pPr marL="457200" indent="-457200">
              <a:buFont typeface="+mj-lt"/>
              <a:buAutoNum type="arabicPeriod"/>
            </a:pPr>
            <a:r>
              <a:rPr lang="nl-BE" sz="2200">
                <a:solidFill>
                  <a:schemeClr val="accent1">
                    <a:lumMod val="60000"/>
                    <a:lumOff val="40000"/>
                  </a:schemeClr>
                </a:solidFill>
              </a:rPr>
              <a:t>Een behulpzame stad </a:t>
            </a:r>
          </a:p>
          <a:p>
            <a:pPr marL="457200" indent="-457200">
              <a:buFont typeface="+mj-lt"/>
              <a:buAutoNum type="arabicPeriod"/>
            </a:pPr>
            <a:r>
              <a:rPr lang="nl-BE" sz="4000" b="1"/>
              <a:t>Een financieel gezond beleid</a:t>
            </a:r>
          </a:p>
        </p:txBody>
      </p:sp>
      <p:pic>
        <p:nvPicPr>
          <p:cNvPr id="6" name="Tijdelijke aanduiding voor afbeelding 5" descr="Afbeelding met kunst, overdekt, muur, schermopname&#10;&#10;Door AI gegenereerde inhoud is mogelijk onjuist.">
            <a:extLst>
              <a:ext uri="{FF2B5EF4-FFF2-40B4-BE49-F238E27FC236}">
                <a16:creationId xmlns:a16="http://schemas.microsoft.com/office/drawing/2014/main" id="{ABC45C2A-3B2B-31C8-B74A-1E1CD8FF2ABC}"/>
              </a:ext>
            </a:extLst>
          </p:cNvPr>
          <p:cNvPicPr>
            <a:picLocks noGrp="1" noChangeAspect="1"/>
          </p:cNvPicPr>
          <p:nvPr>
            <p:ph type="pic" sz="quarter" idx="10"/>
          </p:nvPr>
        </p:nvPicPr>
        <p:blipFill>
          <a:blip r:embed="rId2"/>
          <a:srcRect l="16659" r="16659"/>
          <a:stretch>
            <a:fillRect/>
          </a:stretch>
        </p:blipFill>
        <p:spPr/>
      </p:pic>
    </p:spTree>
    <p:extLst>
      <p:ext uri="{BB962C8B-B14F-4D97-AF65-F5344CB8AC3E}">
        <p14:creationId xmlns:p14="http://schemas.microsoft.com/office/powerpoint/2010/main" val="1953304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569DE-9DCF-BC43-5D9C-5D145474F08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B48E7DD-33D0-CAAF-A04B-7F1B97D82898}"/>
              </a:ext>
            </a:extLst>
          </p:cNvPr>
          <p:cNvSpPr>
            <a:spLocks noGrp="1"/>
          </p:cNvSpPr>
          <p:nvPr>
            <p:ph type="title"/>
          </p:nvPr>
        </p:nvSpPr>
        <p:spPr/>
        <p:txBody>
          <a:bodyPr/>
          <a:lstStyle/>
          <a:p>
            <a:r>
              <a:rPr lang="nl-NL"/>
              <a:t>Besparingen</a:t>
            </a:r>
            <a:endParaRPr lang="nl-BE"/>
          </a:p>
        </p:txBody>
      </p:sp>
      <p:sp>
        <p:nvSpPr>
          <p:cNvPr id="3" name="Tijdelijke aanduiding voor inhoud 2">
            <a:extLst>
              <a:ext uri="{FF2B5EF4-FFF2-40B4-BE49-F238E27FC236}">
                <a16:creationId xmlns:a16="http://schemas.microsoft.com/office/drawing/2014/main" id="{5BE55157-1862-8413-AB4F-CC0BCEA7C607}"/>
              </a:ext>
            </a:extLst>
          </p:cNvPr>
          <p:cNvSpPr>
            <a:spLocks noGrp="1"/>
          </p:cNvSpPr>
          <p:nvPr>
            <p:ph idx="1"/>
          </p:nvPr>
        </p:nvSpPr>
        <p:spPr/>
        <p:txBody>
          <a:bodyPr>
            <a:normAutofit fontScale="92500" lnSpcReduction="20000"/>
          </a:bodyPr>
          <a:lstStyle/>
          <a:p>
            <a:r>
              <a:rPr lang="nl-NL"/>
              <a:t>Thuiszorg</a:t>
            </a:r>
          </a:p>
          <a:p>
            <a:endParaRPr lang="nl-BE"/>
          </a:p>
          <a:p>
            <a:endParaRPr lang="nl-BE"/>
          </a:p>
          <a:p>
            <a:endParaRPr lang="nl-BE"/>
          </a:p>
          <a:p>
            <a:endParaRPr lang="nl-BE"/>
          </a:p>
          <a:p>
            <a:r>
              <a:rPr lang="nl-BE" sz="1400"/>
              <a:t>Criteria in dossier:</a:t>
            </a:r>
          </a:p>
          <a:p>
            <a:pPr marL="285750" indent="-285750">
              <a:buFontTx/>
              <a:buChar char="-"/>
            </a:pPr>
            <a:r>
              <a:rPr lang="nl-NL" sz="1400"/>
              <a:t>De arbeidsvoorwaarden van de personeelsleden (15 </a:t>
            </a:r>
            <a:r>
              <a:rPr lang="nl-BE" sz="1400"/>
              <a:t>punten)</a:t>
            </a:r>
          </a:p>
          <a:p>
            <a:pPr marL="285750" indent="-285750">
              <a:buFontTx/>
              <a:buChar char="-"/>
            </a:pPr>
            <a:r>
              <a:rPr lang="nl-NL" sz="1400"/>
              <a:t>HR beleidsplan (op 10 punten) (onthaal, coaching  vorming, feedback, uurroosters op maat, plaats tewerkstelling…)</a:t>
            </a:r>
          </a:p>
          <a:p>
            <a:pPr marL="285750" indent="-285750">
              <a:buFontTx/>
              <a:buChar char="-"/>
            </a:pPr>
            <a:r>
              <a:rPr lang="nl-NL" sz="1400"/>
              <a:t>Financiële voorwaarden waartegen de activiteiten overgenomen zullen worden (op 10 punten) (kosten klant?)</a:t>
            </a:r>
          </a:p>
          <a:p>
            <a:pPr marL="285750" indent="-285750">
              <a:buFontTx/>
              <a:buChar char="-"/>
            </a:pPr>
            <a:r>
              <a:rPr lang="nl-NL" sz="1400"/>
              <a:t>Kwaliteitsvolle dienstverlening (15 punten) (kwaliteitshandboek, klachtenreglement, visie op signaalfunctie naar OCMW, problematische thuissituaties….)</a:t>
            </a:r>
          </a:p>
          <a:p>
            <a:pPr marL="285750" indent="-285750">
              <a:buFontTx/>
              <a:buChar char="-"/>
            </a:pPr>
            <a:r>
              <a:rPr lang="nl-NL" sz="1400"/>
              <a:t>Lokale verankering en samenwerking met OCMW Diest (25 punten) (engagement en verankering in regio Diest, samenwerking OCMW)</a:t>
            </a:r>
          </a:p>
          <a:p>
            <a:pPr marL="285750" indent="-285750">
              <a:buFontTx/>
              <a:buChar char="-"/>
            </a:pPr>
            <a:endParaRPr lang="nl-BE" sz="1400"/>
          </a:p>
        </p:txBody>
      </p:sp>
      <p:sp>
        <p:nvSpPr>
          <p:cNvPr id="9" name="Rectangle 3">
            <a:extLst>
              <a:ext uri="{FF2B5EF4-FFF2-40B4-BE49-F238E27FC236}">
                <a16:creationId xmlns:a16="http://schemas.microsoft.com/office/drawing/2014/main" id="{BE96DD6C-19AE-E374-3D9C-E193CD086620}"/>
              </a:ext>
            </a:extLst>
          </p:cNvPr>
          <p:cNvSpPr>
            <a:spLocks noChangeArrowheads="1"/>
          </p:cNvSpPr>
          <p:nvPr/>
        </p:nvSpPr>
        <p:spPr bwMode="auto">
          <a:xfrm>
            <a:off x="1319213" y="2953464"/>
            <a:ext cx="21993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000" b="0" i="0" u="none" strike="noStrike" cap="none" normalizeH="0" baseline="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t>
            </a:r>
            <a:endParaRPr kumimoji="0" lang="nl-BE" altLang="nl-BE" sz="1800" b="0" i="0" u="none" strike="noStrike" cap="none" normalizeH="0" baseline="0">
              <a:ln>
                <a:noFill/>
              </a:ln>
              <a:solidFill>
                <a:schemeClr val="tx1"/>
              </a:solidFill>
              <a:effectLst/>
              <a:latin typeface="Arial" panose="020B0604020202020204" pitchFamily="34" charset="0"/>
            </a:endParaRPr>
          </a:p>
        </p:txBody>
      </p:sp>
      <p:sp>
        <p:nvSpPr>
          <p:cNvPr id="4" name="Tijdelijke aanduiding voor dianummer 3">
            <a:extLst>
              <a:ext uri="{FF2B5EF4-FFF2-40B4-BE49-F238E27FC236}">
                <a16:creationId xmlns:a16="http://schemas.microsoft.com/office/drawing/2014/main" id="{C1510AD8-8E83-16E9-B348-D85B91E003BB}"/>
              </a:ext>
            </a:extLst>
          </p:cNvPr>
          <p:cNvSpPr>
            <a:spLocks noGrp="1"/>
          </p:cNvSpPr>
          <p:nvPr>
            <p:ph type="sldNum" sz="quarter" idx="10"/>
          </p:nvPr>
        </p:nvSpPr>
        <p:spPr/>
        <p:txBody>
          <a:bodyPr/>
          <a:lstStyle/>
          <a:p>
            <a:fld id="{C12290EE-4615-4ACB-B49F-A464A31565F1}" type="slidenum">
              <a:rPr lang="nl-BE" smtClean="0"/>
              <a:t>4</a:t>
            </a:fld>
            <a:endParaRPr lang="nl-BE"/>
          </a:p>
        </p:txBody>
      </p:sp>
      <p:graphicFrame>
        <p:nvGraphicFramePr>
          <p:cNvPr id="7" name="Object 6">
            <a:extLst>
              <a:ext uri="{FF2B5EF4-FFF2-40B4-BE49-F238E27FC236}">
                <a16:creationId xmlns:a16="http://schemas.microsoft.com/office/drawing/2014/main" id="{77C5109D-40C1-4A63-7C1D-E465DDA1A614}"/>
              </a:ext>
            </a:extLst>
          </p:cNvPr>
          <p:cNvGraphicFramePr>
            <a:graphicFrameLocks noChangeAspect="1"/>
          </p:cNvGraphicFramePr>
          <p:nvPr>
            <p:extLst>
              <p:ext uri="{D42A27DB-BD31-4B8C-83A1-F6EECF244321}">
                <p14:modId xmlns:p14="http://schemas.microsoft.com/office/powerpoint/2010/main" val="1779210513"/>
              </p:ext>
            </p:extLst>
          </p:nvPr>
        </p:nvGraphicFramePr>
        <p:xfrm>
          <a:off x="2484438" y="2062162"/>
          <a:ext cx="5500349" cy="1584552"/>
        </p:xfrm>
        <a:graphic>
          <a:graphicData uri="http://schemas.openxmlformats.org/presentationml/2006/ole">
            <mc:AlternateContent xmlns:mc="http://schemas.openxmlformats.org/markup-compatibility/2006">
              <mc:Choice xmlns:v="urn:schemas-microsoft-com:vml" Requires="v">
                <p:oleObj name="Worksheet" r:id="rId2" imgW="4023360" imgH="1158083" progId="Excel.Sheet.12">
                  <p:embed/>
                </p:oleObj>
              </mc:Choice>
              <mc:Fallback>
                <p:oleObj name="Worksheet" r:id="rId2" imgW="4023360" imgH="1158083" progId="Excel.Sheet.12">
                  <p:embed/>
                  <p:pic>
                    <p:nvPicPr>
                      <p:cNvPr id="7" name="Object 6">
                        <a:extLst>
                          <a:ext uri="{FF2B5EF4-FFF2-40B4-BE49-F238E27FC236}">
                            <a16:creationId xmlns:a16="http://schemas.microsoft.com/office/drawing/2014/main" id="{77C5109D-40C1-4A63-7C1D-E465DDA1A614}"/>
                          </a:ext>
                        </a:extLst>
                      </p:cNvPr>
                      <p:cNvPicPr/>
                      <p:nvPr/>
                    </p:nvPicPr>
                    <p:blipFill>
                      <a:blip r:embed="rId3"/>
                      <a:stretch>
                        <a:fillRect/>
                      </a:stretch>
                    </p:blipFill>
                    <p:spPr>
                      <a:xfrm>
                        <a:off x="2484438" y="2062162"/>
                        <a:ext cx="5500349" cy="1584552"/>
                      </a:xfrm>
                      <a:prstGeom prst="rect">
                        <a:avLst/>
                      </a:prstGeom>
                    </p:spPr>
                  </p:pic>
                </p:oleObj>
              </mc:Fallback>
            </mc:AlternateContent>
          </a:graphicData>
        </a:graphic>
      </p:graphicFrame>
    </p:spTree>
    <p:extLst>
      <p:ext uri="{BB962C8B-B14F-4D97-AF65-F5344CB8AC3E}">
        <p14:creationId xmlns:p14="http://schemas.microsoft.com/office/powerpoint/2010/main" val="1065904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38C58-8548-9BE2-07E3-3FD38A74D3D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2B3C073-AE8A-CD55-2774-6C2848345BAC}"/>
              </a:ext>
            </a:extLst>
          </p:cNvPr>
          <p:cNvSpPr>
            <a:spLocks noGrp="1"/>
          </p:cNvSpPr>
          <p:nvPr>
            <p:ph type="title"/>
          </p:nvPr>
        </p:nvSpPr>
        <p:spPr/>
        <p:txBody>
          <a:bodyPr/>
          <a:lstStyle/>
          <a:p>
            <a:r>
              <a:rPr lang="nl-NL"/>
              <a:t>Besparingen</a:t>
            </a:r>
            <a:endParaRPr lang="nl-BE"/>
          </a:p>
        </p:txBody>
      </p:sp>
      <p:sp>
        <p:nvSpPr>
          <p:cNvPr id="3" name="Tijdelijke aanduiding voor inhoud 2">
            <a:extLst>
              <a:ext uri="{FF2B5EF4-FFF2-40B4-BE49-F238E27FC236}">
                <a16:creationId xmlns:a16="http://schemas.microsoft.com/office/drawing/2014/main" id="{7C6134AC-F10A-C3AA-2DEA-6F9E14E6C26A}"/>
              </a:ext>
            </a:extLst>
          </p:cNvPr>
          <p:cNvSpPr>
            <a:spLocks noGrp="1"/>
          </p:cNvSpPr>
          <p:nvPr>
            <p:ph idx="1"/>
          </p:nvPr>
        </p:nvSpPr>
        <p:spPr>
          <a:xfrm>
            <a:off x="1047749" y="2006599"/>
            <a:ext cx="10564147" cy="3882923"/>
          </a:xfrm>
        </p:spPr>
        <p:txBody>
          <a:bodyPr>
            <a:normAutofit fontScale="92500" lnSpcReduction="20000"/>
          </a:bodyPr>
          <a:lstStyle/>
          <a:p>
            <a:r>
              <a:rPr lang="nl-NL"/>
              <a:t>Gemeentelijke onderwijs</a:t>
            </a:r>
          </a:p>
          <a:p>
            <a:r>
              <a:rPr lang="nl-NL" sz="1500" err="1"/>
              <a:t>Recurrent</a:t>
            </a:r>
            <a:r>
              <a:rPr lang="nl-NL" sz="1500"/>
              <a:t>: 155.000 euro (2025) / jaar</a:t>
            </a:r>
          </a:p>
          <a:p>
            <a:r>
              <a:rPr lang="nl-NL" sz="1500"/>
              <a:t>Zware renovatiekosten vermijden</a:t>
            </a:r>
          </a:p>
          <a:p>
            <a:endParaRPr lang="nl-BE" sz="1600"/>
          </a:p>
          <a:p>
            <a:r>
              <a:rPr lang="nl-BE" sz="1600"/>
              <a:t>De volgende parameters werden door het bestuur vooropgesteld: </a:t>
            </a:r>
          </a:p>
          <a:p>
            <a:pPr marL="285750" lvl="0" indent="-285750">
              <a:buFont typeface="Arial" panose="020B0604020202020204" pitchFamily="34" charset="0"/>
              <a:buChar char="•"/>
            </a:pPr>
            <a:r>
              <a:rPr lang="nl-BE" sz="1400"/>
              <a:t>De beide scholen (en 3 campussen: Schaffen – Deurne - Molenstede) vormen 1 geheel en zijn samen over te nemen en te continueren</a:t>
            </a:r>
          </a:p>
          <a:p>
            <a:pPr marL="285750" lvl="0" indent="-285750">
              <a:buFont typeface="Arial" panose="020B0604020202020204" pitchFamily="34" charset="0"/>
              <a:buChar char="•"/>
            </a:pPr>
            <a:r>
              <a:rPr lang="nl-BE" sz="1400"/>
              <a:t>Overname van de leerkrachten (zowel vast-benoemden als TADD) met behoud </a:t>
            </a:r>
            <a:r>
              <a:rPr lang="nl-BE" sz="1400" err="1"/>
              <a:t>loonsvoorwaarden</a:t>
            </a:r>
            <a:endParaRPr lang="nl-BE" sz="1400"/>
          </a:p>
          <a:p>
            <a:pPr marL="285750" lvl="0" indent="-285750">
              <a:buFont typeface="Arial" panose="020B0604020202020204" pitchFamily="34" charset="0"/>
              <a:buChar char="•"/>
            </a:pPr>
            <a:r>
              <a:rPr lang="nl-BE" sz="1400"/>
              <a:t>Overname alle infrastructuur (modaliteiten af te spreken)</a:t>
            </a:r>
          </a:p>
          <a:p>
            <a:endParaRPr lang="nl-BE"/>
          </a:p>
          <a:p>
            <a:r>
              <a:rPr lang="nl-BE"/>
              <a:t>Leerlingenaantallen: absolute cijfers op 1 februari 2025</a:t>
            </a:r>
          </a:p>
          <a:p>
            <a:pPr marL="342900" lvl="0" indent="-342900">
              <a:buFont typeface="Arial" panose="020B0604020202020204" pitchFamily="34" charset="0"/>
              <a:buChar char="•"/>
            </a:pPr>
            <a:r>
              <a:rPr lang="nl-BE" sz="1700"/>
              <a:t>Spoor 17 Schaffen: 25 kleuters, 57 lagere schoolkinderen, totaal 82 kinderen</a:t>
            </a:r>
          </a:p>
          <a:p>
            <a:pPr marL="342900" lvl="0" indent="-342900">
              <a:buFont typeface="Arial" panose="020B0604020202020204" pitchFamily="34" charset="0"/>
              <a:buChar char="•"/>
            </a:pPr>
            <a:r>
              <a:rPr lang="nl-BE" sz="1700"/>
              <a:t>Spoor 17 Deurne: 87 lagere schoolkinderen</a:t>
            </a:r>
          </a:p>
          <a:p>
            <a:pPr marL="342900" lvl="0" indent="-342900">
              <a:buFont typeface="Arial" panose="020B0604020202020204" pitchFamily="34" charset="0"/>
              <a:buChar char="•"/>
            </a:pPr>
            <a:r>
              <a:rPr lang="nl-BE" sz="1700"/>
              <a:t>De buitenkans Molenstede: 105 kleuters, 166 lagere schoolkinderen, totaal 271 kinderen</a:t>
            </a:r>
          </a:p>
          <a:p>
            <a:endParaRPr lang="nl-BE"/>
          </a:p>
        </p:txBody>
      </p:sp>
      <p:sp>
        <p:nvSpPr>
          <p:cNvPr id="4" name="Tijdelijke aanduiding voor dianummer 3">
            <a:extLst>
              <a:ext uri="{FF2B5EF4-FFF2-40B4-BE49-F238E27FC236}">
                <a16:creationId xmlns:a16="http://schemas.microsoft.com/office/drawing/2014/main" id="{275B8830-1E87-7FD6-454A-30C1CBBAFCD4}"/>
              </a:ext>
            </a:extLst>
          </p:cNvPr>
          <p:cNvSpPr>
            <a:spLocks noGrp="1"/>
          </p:cNvSpPr>
          <p:nvPr>
            <p:ph type="sldNum" sz="quarter" idx="10"/>
          </p:nvPr>
        </p:nvSpPr>
        <p:spPr/>
        <p:txBody>
          <a:bodyPr/>
          <a:lstStyle/>
          <a:p>
            <a:fld id="{C12290EE-4615-4ACB-B49F-A464A31565F1}" type="slidenum">
              <a:rPr lang="nl-BE" smtClean="0"/>
              <a:t>5</a:t>
            </a:fld>
            <a:endParaRPr lang="nl-BE"/>
          </a:p>
        </p:txBody>
      </p:sp>
    </p:spTree>
    <p:extLst>
      <p:ext uri="{BB962C8B-B14F-4D97-AF65-F5344CB8AC3E}">
        <p14:creationId xmlns:p14="http://schemas.microsoft.com/office/powerpoint/2010/main" val="1453226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C37C4-3B19-A3B1-0803-49995ADC9C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F3693CE-9BBF-AAB4-BB0A-4BCB96C788CB}"/>
              </a:ext>
            </a:extLst>
          </p:cNvPr>
          <p:cNvSpPr>
            <a:spLocks noGrp="1"/>
          </p:cNvSpPr>
          <p:nvPr>
            <p:ph type="title"/>
          </p:nvPr>
        </p:nvSpPr>
        <p:spPr/>
        <p:txBody>
          <a:bodyPr/>
          <a:lstStyle/>
          <a:p>
            <a:r>
              <a:rPr lang="nl-BE"/>
              <a:t>Limburg.net (financieel)</a:t>
            </a:r>
          </a:p>
        </p:txBody>
      </p:sp>
      <p:sp>
        <p:nvSpPr>
          <p:cNvPr id="3" name="Tijdelijke aanduiding voor inhoud 2">
            <a:extLst>
              <a:ext uri="{FF2B5EF4-FFF2-40B4-BE49-F238E27FC236}">
                <a16:creationId xmlns:a16="http://schemas.microsoft.com/office/drawing/2014/main" id="{6208DC5E-9A65-B0BB-12B8-1911F65AC143}"/>
              </a:ext>
            </a:extLst>
          </p:cNvPr>
          <p:cNvSpPr>
            <a:spLocks noGrp="1"/>
          </p:cNvSpPr>
          <p:nvPr>
            <p:ph idx="1"/>
          </p:nvPr>
        </p:nvSpPr>
        <p:spPr/>
        <p:txBody>
          <a:bodyPr/>
          <a:lstStyle/>
          <a:p>
            <a:pPr marL="342900" indent="-342900">
              <a:buFont typeface="Arial" panose="020B0604020202020204" pitchFamily="34" charset="0"/>
              <a:buChar char="•"/>
            </a:pPr>
            <a:r>
              <a:rPr lang="nl-BE"/>
              <a:t>Beslissing Limburg.net:</a:t>
            </a:r>
          </a:p>
          <a:p>
            <a:pPr marL="800100" lvl="1" indent="-342900">
              <a:buFont typeface="Arial" panose="020B0604020202020204" pitchFamily="34" charset="0"/>
              <a:buChar char="•"/>
            </a:pPr>
            <a:r>
              <a:rPr lang="nl-BE" sz="1600"/>
              <a:t>Achterstallige index: </a:t>
            </a:r>
            <a:r>
              <a:rPr lang="nl-BE" sz="1400"/>
              <a:t>24% versus inflatie 2013-2025 van 36%</a:t>
            </a:r>
          </a:p>
          <a:p>
            <a:pPr marL="342900" indent="-342900">
              <a:buFont typeface="Arial" panose="020B0604020202020204" pitchFamily="34" charset="0"/>
              <a:buChar char="•"/>
            </a:pPr>
            <a:r>
              <a:rPr lang="nl-BE"/>
              <a:t>Beslissing Diest:</a:t>
            </a:r>
          </a:p>
          <a:p>
            <a:pPr marL="800100" lvl="1" indent="-342900">
              <a:buFont typeface="Arial" panose="020B0604020202020204" pitchFamily="34" charset="0"/>
              <a:buChar char="•"/>
            </a:pPr>
            <a:r>
              <a:rPr lang="nl-BE" sz="1600"/>
              <a:t>2-wekelijkse huisvuilophaling </a:t>
            </a:r>
          </a:p>
          <a:p>
            <a:pPr marL="800100" lvl="1" indent="-342900">
              <a:buFont typeface="Arial" panose="020B0604020202020204" pitchFamily="34" charset="0"/>
              <a:buChar char="•"/>
            </a:pPr>
            <a:r>
              <a:rPr lang="nl-BE" sz="1600"/>
              <a:t>Tussenkomst Diest in factuur daalt met 23 euro van 37,09 naar 14,09 euro / gezin = besparing van 253.000 euro </a:t>
            </a:r>
          </a:p>
          <a:p>
            <a:pPr marL="800100" lvl="1" indent="-342900">
              <a:buFont typeface="Arial" panose="020B0604020202020204" pitchFamily="34" charset="0"/>
              <a:buChar char="•"/>
            </a:pPr>
            <a:r>
              <a:rPr lang="nl-BE" sz="1600"/>
              <a:t>Behoud </a:t>
            </a:r>
            <a:r>
              <a:rPr lang="nl-BE" sz="1600" err="1"/>
              <a:t>doelgroepkorting</a:t>
            </a:r>
            <a:r>
              <a:rPr lang="nl-BE" sz="1600"/>
              <a:t> </a:t>
            </a:r>
          </a:p>
          <a:p>
            <a:pPr marL="800100" lvl="1" indent="-342900">
              <a:buFont typeface="Arial" panose="020B0604020202020204" pitchFamily="34" charset="0"/>
              <a:buChar char="•"/>
            </a:pPr>
            <a:r>
              <a:rPr lang="nl-BE" sz="1600"/>
              <a:t>Tussenkomst van Diest in afvalfactuur van 270.000 euro</a:t>
            </a:r>
          </a:p>
          <a:p>
            <a:endParaRPr lang="nl-BE"/>
          </a:p>
          <a:p>
            <a:pPr marL="342900" indent="-342900">
              <a:buFont typeface="Arial" panose="020B0604020202020204" pitchFamily="34" charset="0"/>
              <a:buChar char="•"/>
            </a:pPr>
            <a:endParaRPr lang="nl-BE"/>
          </a:p>
          <a:p>
            <a:pPr marL="342900" indent="-342900">
              <a:buFont typeface="Arial" panose="020B0604020202020204" pitchFamily="34" charset="0"/>
              <a:buChar char="•"/>
            </a:pPr>
            <a:endParaRPr lang="nl-BE"/>
          </a:p>
          <a:p>
            <a:pPr marL="342900" indent="-342900">
              <a:buFont typeface="Arial" panose="020B0604020202020204" pitchFamily="34" charset="0"/>
              <a:buChar char="•"/>
            </a:pPr>
            <a:endParaRPr lang="nl-BE"/>
          </a:p>
          <a:p>
            <a:pPr marL="342900" indent="-342900">
              <a:buFont typeface="Arial" panose="020B0604020202020204" pitchFamily="34" charset="0"/>
              <a:buChar char="•"/>
            </a:pPr>
            <a:endParaRPr lang="nl-BE"/>
          </a:p>
        </p:txBody>
      </p:sp>
      <p:sp>
        <p:nvSpPr>
          <p:cNvPr id="4" name="Tijdelijke aanduiding voor dianummer 3">
            <a:extLst>
              <a:ext uri="{FF2B5EF4-FFF2-40B4-BE49-F238E27FC236}">
                <a16:creationId xmlns:a16="http://schemas.microsoft.com/office/drawing/2014/main" id="{823D8B31-B083-5BB6-1D8D-D2329F6764BA}"/>
              </a:ext>
            </a:extLst>
          </p:cNvPr>
          <p:cNvSpPr>
            <a:spLocks noGrp="1"/>
          </p:cNvSpPr>
          <p:nvPr>
            <p:ph type="sldNum" sz="quarter" idx="10"/>
          </p:nvPr>
        </p:nvSpPr>
        <p:spPr/>
        <p:txBody>
          <a:bodyPr/>
          <a:lstStyle/>
          <a:p>
            <a:fld id="{C12290EE-4615-4ACB-B49F-A464A31565F1}" type="slidenum">
              <a:rPr lang="nl-BE" smtClean="0"/>
              <a:t>6</a:t>
            </a:fld>
            <a:endParaRPr lang="nl-BE"/>
          </a:p>
        </p:txBody>
      </p:sp>
    </p:spTree>
    <p:extLst>
      <p:ext uri="{BB962C8B-B14F-4D97-AF65-F5344CB8AC3E}">
        <p14:creationId xmlns:p14="http://schemas.microsoft.com/office/powerpoint/2010/main" val="3576357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5A9A3-75D4-0B99-3106-C6757898D1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A3DB3E1-FB43-07E7-4444-0A3C9C9055DD}"/>
              </a:ext>
            </a:extLst>
          </p:cNvPr>
          <p:cNvSpPr>
            <a:spLocks noGrp="1"/>
          </p:cNvSpPr>
          <p:nvPr>
            <p:ph type="title"/>
          </p:nvPr>
        </p:nvSpPr>
        <p:spPr/>
        <p:txBody>
          <a:bodyPr/>
          <a:lstStyle/>
          <a:p>
            <a:r>
              <a:rPr lang="nl-NL"/>
              <a:t>Limburg.net (inhoudelijk)</a:t>
            </a:r>
            <a:endParaRPr lang="nl-BE"/>
          </a:p>
        </p:txBody>
      </p:sp>
      <p:sp>
        <p:nvSpPr>
          <p:cNvPr id="3" name="Tijdelijke aanduiding voor inhoud 2">
            <a:extLst>
              <a:ext uri="{FF2B5EF4-FFF2-40B4-BE49-F238E27FC236}">
                <a16:creationId xmlns:a16="http://schemas.microsoft.com/office/drawing/2014/main" id="{0156B878-FFED-D447-5CAF-2183CA18BA1C}"/>
              </a:ext>
            </a:extLst>
          </p:cNvPr>
          <p:cNvSpPr>
            <a:spLocks noGrp="1"/>
          </p:cNvSpPr>
          <p:nvPr>
            <p:ph idx="1"/>
          </p:nvPr>
        </p:nvSpPr>
        <p:spPr/>
        <p:txBody>
          <a:bodyPr vert="horz" lIns="91440" tIns="45720" rIns="91440" bIns="45720" rtlCol="0" anchor="t">
            <a:normAutofit/>
          </a:bodyPr>
          <a:lstStyle/>
          <a:p>
            <a:r>
              <a:rPr lang="nl-NL">
                <a:latin typeface="Arial"/>
                <a:cs typeface="Arial"/>
              </a:rPr>
              <a:t>Doelstelling Lokaal materialenplan (OVAM): 90kg/jaar per inwoner tegen 2030. &lt;-&gt; gemiddelde Diest vandaag: 123 kg /jaar/inwoner. </a:t>
            </a:r>
            <a:endParaRPr lang="nl-NL"/>
          </a:p>
          <a:p>
            <a:endParaRPr lang="nl-NL">
              <a:latin typeface="Arial"/>
              <a:cs typeface="Arial"/>
            </a:endParaRPr>
          </a:p>
          <a:p>
            <a:r>
              <a:rPr lang="nl-NL">
                <a:latin typeface="Arial"/>
                <a:cs typeface="Arial"/>
              </a:rPr>
              <a:t>Beter sorteren aanmoedigen: nog 30% </a:t>
            </a:r>
            <a:r>
              <a:rPr lang="nl-NL" err="1">
                <a:latin typeface="Arial"/>
                <a:cs typeface="Arial"/>
              </a:rPr>
              <a:t>recycleerbaar</a:t>
            </a:r>
            <a:r>
              <a:rPr lang="nl-NL">
                <a:latin typeface="Arial"/>
                <a:cs typeface="Arial"/>
              </a:rPr>
              <a:t> en </a:t>
            </a:r>
            <a:r>
              <a:rPr lang="nl-NL" err="1">
                <a:latin typeface="Arial"/>
                <a:cs typeface="Arial"/>
              </a:rPr>
              <a:t>sorteerbaar</a:t>
            </a:r>
            <a:r>
              <a:rPr lang="nl-NL">
                <a:latin typeface="Arial"/>
                <a:cs typeface="Arial"/>
              </a:rPr>
              <a:t> afval in restafval vandaag =&gt; minder restafval en efficiëntere logistiek.</a:t>
            </a:r>
            <a:endParaRPr lang="nl-BE">
              <a:latin typeface="Arial"/>
              <a:cs typeface="Arial"/>
            </a:endParaRPr>
          </a:p>
          <a:p>
            <a:endParaRPr lang="nl-NL">
              <a:latin typeface="Arial"/>
              <a:cs typeface="Arial"/>
            </a:endParaRPr>
          </a:p>
          <a:p>
            <a:r>
              <a:rPr lang="nl-NL">
                <a:latin typeface="Arial"/>
                <a:cs typeface="Arial"/>
              </a:rPr>
              <a:t>Bezorgdheid in de zomer: gele, groene en grijze zakken gratis welkom op recyclageparken Limburg.net. </a:t>
            </a:r>
          </a:p>
          <a:p>
            <a:endParaRPr lang="nl-BE"/>
          </a:p>
        </p:txBody>
      </p:sp>
      <p:sp>
        <p:nvSpPr>
          <p:cNvPr id="4" name="Tijdelijke aanduiding voor dianummer 3">
            <a:extLst>
              <a:ext uri="{FF2B5EF4-FFF2-40B4-BE49-F238E27FC236}">
                <a16:creationId xmlns:a16="http://schemas.microsoft.com/office/drawing/2014/main" id="{A5F44F6F-E670-22A3-1CF5-82BB872130E1}"/>
              </a:ext>
            </a:extLst>
          </p:cNvPr>
          <p:cNvSpPr>
            <a:spLocks noGrp="1"/>
          </p:cNvSpPr>
          <p:nvPr>
            <p:ph type="sldNum" sz="quarter" idx="10"/>
          </p:nvPr>
        </p:nvSpPr>
        <p:spPr/>
        <p:txBody>
          <a:bodyPr/>
          <a:lstStyle/>
          <a:p>
            <a:fld id="{C12290EE-4615-4ACB-B49F-A464A31565F1}" type="slidenum">
              <a:rPr lang="nl-BE" smtClean="0"/>
              <a:t>7</a:t>
            </a:fld>
            <a:endParaRPr lang="nl-BE"/>
          </a:p>
        </p:txBody>
      </p:sp>
    </p:spTree>
    <p:extLst>
      <p:ext uri="{BB962C8B-B14F-4D97-AF65-F5344CB8AC3E}">
        <p14:creationId xmlns:p14="http://schemas.microsoft.com/office/powerpoint/2010/main" val="3070519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2FE9A8-F2D8-772C-F698-F9DF806B661D}"/>
              </a:ext>
            </a:extLst>
          </p:cNvPr>
          <p:cNvSpPr>
            <a:spLocks noGrp="1"/>
          </p:cNvSpPr>
          <p:nvPr>
            <p:ph type="title"/>
          </p:nvPr>
        </p:nvSpPr>
        <p:spPr/>
        <p:txBody>
          <a:bodyPr/>
          <a:lstStyle/>
          <a:p>
            <a:r>
              <a:rPr lang="nl-BE"/>
              <a:t>Financieel evenwicht (schema M2)</a:t>
            </a:r>
          </a:p>
        </p:txBody>
      </p:sp>
      <p:sp>
        <p:nvSpPr>
          <p:cNvPr id="3" name="Tijdelijke aanduiding voor inhoud 2">
            <a:extLst>
              <a:ext uri="{FF2B5EF4-FFF2-40B4-BE49-F238E27FC236}">
                <a16:creationId xmlns:a16="http://schemas.microsoft.com/office/drawing/2014/main" id="{5A0FB7BC-8CB1-88BE-920B-7927C21D0031}"/>
              </a:ext>
            </a:extLst>
          </p:cNvPr>
          <p:cNvSpPr>
            <a:spLocks noGrp="1"/>
          </p:cNvSpPr>
          <p:nvPr>
            <p:ph idx="1"/>
          </p:nvPr>
        </p:nvSpPr>
        <p:spPr>
          <a:xfrm>
            <a:off x="1047750" y="2006599"/>
            <a:ext cx="10096500" cy="3832225"/>
          </a:xfrm>
        </p:spPr>
        <p:txBody>
          <a:bodyPr>
            <a:normAutofit/>
          </a:bodyPr>
          <a:lstStyle/>
          <a:p>
            <a:pPr lvl="1"/>
            <a:endParaRPr lang="nl-BE"/>
          </a:p>
          <a:p>
            <a:endParaRPr lang="nl-BE"/>
          </a:p>
          <a:p>
            <a:endParaRPr lang="nl-BE"/>
          </a:p>
        </p:txBody>
      </p:sp>
      <p:pic>
        <p:nvPicPr>
          <p:cNvPr id="5" name="Afbeelding 4">
            <a:extLst>
              <a:ext uri="{FF2B5EF4-FFF2-40B4-BE49-F238E27FC236}">
                <a16:creationId xmlns:a16="http://schemas.microsoft.com/office/drawing/2014/main" id="{682DE784-2FEE-7B62-18B4-8A7CD273738B}"/>
              </a:ext>
            </a:extLst>
          </p:cNvPr>
          <p:cNvPicPr>
            <a:picLocks noChangeAspect="1"/>
          </p:cNvPicPr>
          <p:nvPr/>
        </p:nvPicPr>
        <p:blipFill>
          <a:blip r:embed="rId3"/>
          <a:stretch>
            <a:fillRect/>
          </a:stretch>
        </p:blipFill>
        <p:spPr>
          <a:xfrm>
            <a:off x="172184" y="1440896"/>
            <a:ext cx="11317279" cy="5201376"/>
          </a:xfrm>
          <a:prstGeom prst="rect">
            <a:avLst/>
          </a:prstGeom>
        </p:spPr>
      </p:pic>
      <p:sp>
        <p:nvSpPr>
          <p:cNvPr id="4" name="Pijl: rechts 3">
            <a:extLst>
              <a:ext uri="{FF2B5EF4-FFF2-40B4-BE49-F238E27FC236}">
                <a16:creationId xmlns:a16="http://schemas.microsoft.com/office/drawing/2014/main" id="{085BEABF-F269-C202-AABA-828310AD9734}"/>
              </a:ext>
            </a:extLst>
          </p:cNvPr>
          <p:cNvSpPr/>
          <p:nvPr/>
        </p:nvSpPr>
        <p:spPr>
          <a:xfrm>
            <a:off x="10227084" y="4721533"/>
            <a:ext cx="707923" cy="2597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Pijl: rechts 5">
            <a:extLst>
              <a:ext uri="{FF2B5EF4-FFF2-40B4-BE49-F238E27FC236}">
                <a16:creationId xmlns:a16="http://schemas.microsoft.com/office/drawing/2014/main" id="{5608869E-B5A3-1DEC-6124-A3D955AB9ED2}"/>
              </a:ext>
            </a:extLst>
          </p:cNvPr>
          <p:cNvSpPr/>
          <p:nvPr/>
        </p:nvSpPr>
        <p:spPr>
          <a:xfrm>
            <a:off x="10227084" y="6382536"/>
            <a:ext cx="707923" cy="25973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ijdelijke aanduiding voor dianummer 6">
            <a:extLst>
              <a:ext uri="{FF2B5EF4-FFF2-40B4-BE49-F238E27FC236}">
                <a16:creationId xmlns:a16="http://schemas.microsoft.com/office/drawing/2014/main" id="{5B11FEFB-6894-F0C5-3ECC-C54E9B0D51D1}"/>
              </a:ext>
            </a:extLst>
          </p:cNvPr>
          <p:cNvSpPr>
            <a:spLocks noGrp="1"/>
          </p:cNvSpPr>
          <p:nvPr>
            <p:ph type="sldNum" sz="quarter" idx="10"/>
          </p:nvPr>
        </p:nvSpPr>
        <p:spPr/>
        <p:txBody>
          <a:bodyPr/>
          <a:lstStyle/>
          <a:p>
            <a:fld id="{C12290EE-4615-4ACB-B49F-A464A31565F1}" type="slidenum">
              <a:rPr lang="nl-BE" smtClean="0"/>
              <a:t>8</a:t>
            </a:fld>
            <a:endParaRPr lang="nl-BE"/>
          </a:p>
        </p:txBody>
      </p:sp>
    </p:spTree>
    <p:extLst>
      <p:ext uri="{BB962C8B-B14F-4D97-AF65-F5344CB8AC3E}">
        <p14:creationId xmlns:p14="http://schemas.microsoft.com/office/powerpoint/2010/main" val="1815933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A3261-B161-1E65-E2E4-96247278E15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57B6D1E-5AF7-75FA-609A-76DD8927BCF6}"/>
              </a:ext>
            </a:extLst>
          </p:cNvPr>
          <p:cNvSpPr>
            <a:spLocks noGrp="1"/>
          </p:cNvSpPr>
          <p:nvPr>
            <p:ph type="title"/>
          </p:nvPr>
        </p:nvSpPr>
        <p:spPr/>
        <p:txBody>
          <a:bodyPr/>
          <a:lstStyle/>
          <a:p>
            <a:r>
              <a:rPr lang="nl-BE"/>
              <a:t>Financieel evenwicht (schema M2)</a:t>
            </a:r>
          </a:p>
        </p:txBody>
      </p:sp>
      <p:sp>
        <p:nvSpPr>
          <p:cNvPr id="3" name="Tijdelijke aanduiding voor inhoud 2">
            <a:extLst>
              <a:ext uri="{FF2B5EF4-FFF2-40B4-BE49-F238E27FC236}">
                <a16:creationId xmlns:a16="http://schemas.microsoft.com/office/drawing/2014/main" id="{B29D97EC-C138-1ABA-6247-7F4FDB270E94}"/>
              </a:ext>
            </a:extLst>
          </p:cNvPr>
          <p:cNvSpPr>
            <a:spLocks noGrp="1"/>
          </p:cNvSpPr>
          <p:nvPr>
            <p:ph idx="1"/>
          </p:nvPr>
        </p:nvSpPr>
        <p:spPr>
          <a:xfrm>
            <a:off x="1047750" y="2006599"/>
            <a:ext cx="10096500" cy="3832225"/>
          </a:xfrm>
        </p:spPr>
        <p:txBody>
          <a:bodyPr>
            <a:normAutofit/>
          </a:bodyPr>
          <a:lstStyle/>
          <a:p>
            <a:pPr lvl="1"/>
            <a:endParaRPr lang="nl-BE"/>
          </a:p>
          <a:p>
            <a:endParaRPr lang="nl-BE"/>
          </a:p>
          <a:p>
            <a:endParaRPr lang="nl-BE"/>
          </a:p>
        </p:txBody>
      </p:sp>
      <p:pic>
        <p:nvPicPr>
          <p:cNvPr id="5" name="Afbeelding 4">
            <a:extLst>
              <a:ext uri="{FF2B5EF4-FFF2-40B4-BE49-F238E27FC236}">
                <a16:creationId xmlns:a16="http://schemas.microsoft.com/office/drawing/2014/main" id="{EEF75505-B518-EB58-4E12-FB899EDA5319}"/>
              </a:ext>
            </a:extLst>
          </p:cNvPr>
          <p:cNvPicPr>
            <a:picLocks noChangeAspect="1"/>
          </p:cNvPicPr>
          <p:nvPr/>
        </p:nvPicPr>
        <p:blipFill>
          <a:blip r:embed="rId3"/>
          <a:stretch>
            <a:fillRect/>
          </a:stretch>
        </p:blipFill>
        <p:spPr>
          <a:xfrm>
            <a:off x="172184" y="1440896"/>
            <a:ext cx="11317279" cy="5201376"/>
          </a:xfrm>
          <a:prstGeom prst="rect">
            <a:avLst/>
          </a:prstGeom>
        </p:spPr>
      </p:pic>
      <p:sp>
        <p:nvSpPr>
          <p:cNvPr id="4" name="Pijl: rechts 3">
            <a:extLst>
              <a:ext uri="{FF2B5EF4-FFF2-40B4-BE49-F238E27FC236}">
                <a16:creationId xmlns:a16="http://schemas.microsoft.com/office/drawing/2014/main" id="{D1E39BDA-CD7A-7758-0F80-CA55B863A196}"/>
              </a:ext>
            </a:extLst>
          </p:cNvPr>
          <p:cNvSpPr/>
          <p:nvPr/>
        </p:nvSpPr>
        <p:spPr>
          <a:xfrm rot="2263175" flipH="1">
            <a:off x="1323322" y="1898456"/>
            <a:ext cx="667057" cy="3415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Ovaal 6">
            <a:extLst>
              <a:ext uri="{FF2B5EF4-FFF2-40B4-BE49-F238E27FC236}">
                <a16:creationId xmlns:a16="http://schemas.microsoft.com/office/drawing/2014/main" id="{83993075-D9AD-AF18-4631-EB08A1A01269}"/>
              </a:ext>
            </a:extLst>
          </p:cNvPr>
          <p:cNvSpPr/>
          <p:nvPr/>
        </p:nvSpPr>
        <p:spPr>
          <a:xfrm>
            <a:off x="3490451" y="1675916"/>
            <a:ext cx="8701549" cy="786580"/>
          </a:xfrm>
          <a:prstGeom prst="ellipse">
            <a:avLst/>
          </a:prstGeom>
          <a:solidFill>
            <a:schemeClr val="accent1">
              <a:alpha val="1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Tijdelijke aanduiding voor dianummer 5">
            <a:extLst>
              <a:ext uri="{FF2B5EF4-FFF2-40B4-BE49-F238E27FC236}">
                <a16:creationId xmlns:a16="http://schemas.microsoft.com/office/drawing/2014/main" id="{9453A8E0-8E07-8516-2ECF-DD2120C6FAB4}"/>
              </a:ext>
            </a:extLst>
          </p:cNvPr>
          <p:cNvSpPr>
            <a:spLocks noGrp="1"/>
          </p:cNvSpPr>
          <p:nvPr>
            <p:ph type="sldNum" sz="quarter" idx="10"/>
          </p:nvPr>
        </p:nvSpPr>
        <p:spPr/>
        <p:txBody>
          <a:bodyPr/>
          <a:lstStyle/>
          <a:p>
            <a:fld id="{C12290EE-4615-4ACB-B49F-A464A31565F1}" type="slidenum">
              <a:rPr lang="nl-BE" smtClean="0"/>
              <a:t>9</a:t>
            </a:fld>
            <a:endParaRPr lang="nl-BE"/>
          </a:p>
        </p:txBody>
      </p:sp>
    </p:spTree>
    <p:extLst>
      <p:ext uri="{BB962C8B-B14F-4D97-AF65-F5344CB8AC3E}">
        <p14:creationId xmlns:p14="http://schemas.microsoft.com/office/powerpoint/2010/main" val="1116836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A5B1D-2F68-C8B6-4961-103E749A412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16F13BA-E182-8F01-9EE1-DC99CF031AC2}"/>
              </a:ext>
            </a:extLst>
          </p:cNvPr>
          <p:cNvSpPr>
            <a:spLocks noGrp="1"/>
          </p:cNvSpPr>
          <p:nvPr>
            <p:ph type="title"/>
          </p:nvPr>
        </p:nvSpPr>
        <p:spPr/>
        <p:txBody>
          <a:bodyPr/>
          <a:lstStyle/>
          <a:p>
            <a:r>
              <a:rPr lang="nl-BE"/>
              <a:t>Politiegebouw</a:t>
            </a:r>
          </a:p>
        </p:txBody>
      </p:sp>
      <p:sp>
        <p:nvSpPr>
          <p:cNvPr id="3" name="Tijdelijke aanduiding voor inhoud 2">
            <a:extLst>
              <a:ext uri="{FF2B5EF4-FFF2-40B4-BE49-F238E27FC236}">
                <a16:creationId xmlns:a16="http://schemas.microsoft.com/office/drawing/2014/main" id="{9C044906-A68B-5F02-92A7-6C8C2A0A4387}"/>
              </a:ext>
            </a:extLst>
          </p:cNvPr>
          <p:cNvSpPr>
            <a:spLocks noGrp="1"/>
          </p:cNvSpPr>
          <p:nvPr>
            <p:ph idx="1"/>
          </p:nvPr>
        </p:nvSpPr>
        <p:spPr/>
        <p:txBody>
          <a:bodyPr/>
          <a:lstStyle/>
          <a:p>
            <a:r>
              <a:rPr lang="nl-BE"/>
              <a:t>Middelen voorzien in politiebegroting </a:t>
            </a:r>
            <a:r>
              <a:rPr lang="nl-BE" sz="1600"/>
              <a:t>(58,06% Diest, 41,94% S-Z):</a:t>
            </a:r>
          </a:p>
          <a:p>
            <a:pPr marL="342900" indent="-342900">
              <a:buFont typeface="Arial" panose="020B0604020202020204" pitchFamily="34" charset="0"/>
              <a:buChar char="•"/>
            </a:pPr>
            <a:r>
              <a:rPr lang="nl-BE"/>
              <a:t>Budget aankoop grond en studie voorzien in politiebegroting</a:t>
            </a:r>
          </a:p>
          <a:p>
            <a:pPr marL="342900" indent="-342900">
              <a:buFont typeface="Arial" panose="020B0604020202020204" pitchFamily="34" charset="0"/>
              <a:buChar char="•"/>
            </a:pPr>
            <a:r>
              <a:rPr lang="nl-BE"/>
              <a:t>Lening van 10 mio euro op 20 jaar</a:t>
            </a:r>
          </a:p>
          <a:p>
            <a:pPr lvl="1"/>
            <a:r>
              <a:rPr lang="nl-BE" sz="1600">
                <a:sym typeface="Wingdings" panose="05000000000000000000" pitchFamily="2" charset="2"/>
              </a:rPr>
              <a:t>	 Vanaf 2029 voor Diest: 422K euro/jaar via werkingstoelage</a:t>
            </a:r>
            <a:endParaRPr lang="nl-BE" sz="1600"/>
          </a:p>
        </p:txBody>
      </p:sp>
      <p:sp>
        <p:nvSpPr>
          <p:cNvPr id="4" name="Tijdelijke aanduiding voor dianummer 3">
            <a:extLst>
              <a:ext uri="{FF2B5EF4-FFF2-40B4-BE49-F238E27FC236}">
                <a16:creationId xmlns:a16="http://schemas.microsoft.com/office/drawing/2014/main" id="{E99371BF-AF86-2B64-AA99-08052DAB0D92}"/>
              </a:ext>
            </a:extLst>
          </p:cNvPr>
          <p:cNvSpPr>
            <a:spLocks noGrp="1"/>
          </p:cNvSpPr>
          <p:nvPr>
            <p:ph type="sldNum" sz="quarter" idx="10"/>
          </p:nvPr>
        </p:nvSpPr>
        <p:spPr/>
        <p:txBody>
          <a:bodyPr/>
          <a:lstStyle/>
          <a:p>
            <a:fld id="{C12290EE-4615-4ACB-B49F-A464A31565F1}" type="slidenum">
              <a:rPr lang="nl-BE" smtClean="0"/>
              <a:t>10</a:t>
            </a:fld>
            <a:endParaRPr lang="nl-BE"/>
          </a:p>
        </p:txBody>
      </p:sp>
    </p:spTree>
    <p:extLst>
      <p:ext uri="{BB962C8B-B14F-4D97-AF65-F5344CB8AC3E}">
        <p14:creationId xmlns:p14="http://schemas.microsoft.com/office/powerpoint/2010/main" val="778493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DCF4B-DD94-C8E8-E169-BC36F13B3CD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857B842-CF8E-B645-8E30-DE74D3F2FA3C}"/>
              </a:ext>
            </a:extLst>
          </p:cNvPr>
          <p:cNvSpPr>
            <a:spLocks noGrp="1"/>
          </p:cNvSpPr>
          <p:nvPr>
            <p:ph type="title"/>
          </p:nvPr>
        </p:nvSpPr>
        <p:spPr/>
        <p:txBody>
          <a:bodyPr/>
          <a:lstStyle/>
          <a:p>
            <a:r>
              <a:rPr lang="nl-BE"/>
              <a:t>GAS 5</a:t>
            </a:r>
          </a:p>
        </p:txBody>
      </p:sp>
      <p:sp>
        <p:nvSpPr>
          <p:cNvPr id="3" name="Tijdelijke aanduiding voor inhoud 2">
            <a:extLst>
              <a:ext uri="{FF2B5EF4-FFF2-40B4-BE49-F238E27FC236}">
                <a16:creationId xmlns:a16="http://schemas.microsoft.com/office/drawing/2014/main" id="{ED9B4C4E-F424-8EF6-045A-601BFB5AB00D}"/>
              </a:ext>
            </a:extLst>
          </p:cNvPr>
          <p:cNvSpPr>
            <a:spLocks noGrp="1"/>
          </p:cNvSpPr>
          <p:nvPr>
            <p:ph idx="1"/>
          </p:nvPr>
        </p:nvSpPr>
        <p:spPr/>
        <p:txBody>
          <a:bodyPr/>
          <a:lstStyle/>
          <a:p>
            <a:pPr marL="342900" indent="-342900">
              <a:buFont typeface="Arial" panose="020B0604020202020204" pitchFamily="34" charset="0"/>
              <a:buChar char="•"/>
            </a:pPr>
            <a:r>
              <a:rPr lang="nl-BE"/>
              <a:t>Cameraschild Leuvensesteenweg – geen GAS 5</a:t>
            </a:r>
          </a:p>
          <a:p>
            <a:pPr marL="342900" indent="-342900">
              <a:buFont typeface="Arial" panose="020B0604020202020204" pitchFamily="34" charset="0"/>
              <a:buChar char="•"/>
            </a:pPr>
            <a:r>
              <a:rPr lang="nl-BE"/>
              <a:t>Cameraschild / trajectcontrole Halensebaan – wel GAS 5</a:t>
            </a:r>
          </a:p>
          <a:p>
            <a:pPr marL="800100" lvl="1" indent="-342900">
              <a:buFont typeface="Arial" panose="020B0604020202020204" pitchFamily="34" charset="0"/>
              <a:buChar char="•"/>
            </a:pPr>
            <a:r>
              <a:rPr lang="nl-BE" sz="2000"/>
              <a:t>Raming: 31 boetes / 24u, of 1,3 per uur – daling 5% / jaar </a:t>
            </a:r>
          </a:p>
          <a:p>
            <a:pPr marL="800100" lvl="1" indent="-342900">
              <a:buFont typeface="Arial" panose="020B0604020202020204" pitchFamily="34" charset="0"/>
              <a:buChar char="•"/>
            </a:pPr>
            <a:r>
              <a:rPr lang="nl-BE" sz="2000"/>
              <a:t>Netto-inkomsten per jaar: 443.000 euro</a:t>
            </a:r>
          </a:p>
          <a:p>
            <a:pPr marL="1257300" lvl="2" indent="-342900">
              <a:buFont typeface="Arial" panose="020B0604020202020204" pitchFamily="34" charset="0"/>
              <a:buChar char="•"/>
            </a:pPr>
            <a:r>
              <a:rPr lang="nl-BE" sz="1600"/>
              <a:t>+ 600.000 euro inkomsten</a:t>
            </a:r>
          </a:p>
          <a:p>
            <a:pPr marL="1257300" lvl="2" indent="-342900">
              <a:buFont typeface="Arial" panose="020B0604020202020204" pitchFamily="34" charset="0"/>
              <a:buChar char="•"/>
            </a:pPr>
            <a:r>
              <a:rPr lang="nl-BE" sz="1600"/>
              <a:t>- 80.000 euro dossierkost provincie</a:t>
            </a:r>
          </a:p>
          <a:p>
            <a:pPr marL="1257300" lvl="2" indent="-342900">
              <a:buFont typeface="Arial" panose="020B0604020202020204" pitchFamily="34" charset="0"/>
              <a:buChar char="•"/>
            </a:pPr>
            <a:r>
              <a:rPr lang="nl-BE" sz="1600"/>
              <a:t>- 42.100 euro infra</a:t>
            </a:r>
          </a:p>
          <a:p>
            <a:pPr marL="1257300" lvl="2" indent="-342900">
              <a:buFont typeface="Arial" panose="020B0604020202020204" pitchFamily="34" charset="0"/>
              <a:buChar char="•"/>
            </a:pPr>
            <a:r>
              <a:rPr lang="nl-BE" sz="1600"/>
              <a:t>- 35.000 euro personeel politie</a:t>
            </a:r>
          </a:p>
          <a:p>
            <a:pPr marL="342900" indent="-342900">
              <a:buFont typeface="Arial" panose="020B0604020202020204" pitchFamily="34" charset="0"/>
              <a:buChar char="•"/>
            </a:pPr>
            <a:r>
              <a:rPr lang="nl-BE"/>
              <a:t>Eénmalige investering: 273.000 euro</a:t>
            </a:r>
          </a:p>
        </p:txBody>
      </p:sp>
      <p:sp>
        <p:nvSpPr>
          <p:cNvPr id="4" name="Tijdelijke aanduiding voor dianummer 3">
            <a:extLst>
              <a:ext uri="{FF2B5EF4-FFF2-40B4-BE49-F238E27FC236}">
                <a16:creationId xmlns:a16="http://schemas.microsoft.com/office/drawing/2014/main" id="{34F188EF-51BC-F491-7941-46A5697CD589}"/>
              </a:ext>
            </a:extLst>
          </p:cNvPr>
          <p:cNvSpPr>
            <a:spLocks noGrp="1"/>
          </p:cNvSpPr>
          <p:nvPr>
            <p:ph type="sldNum" sz="quarter" idx="10"/>
          </p:nvPr>
        </p:nvSpPr>
        <p:spPr/>
        <p:txBody>
          <a:bodyPr/>
          <a:lstStyle/>
          <a:p>
            <a:fld id="{C12290EE-4615-4ACB-B49F-A464A31565F1}" type="slidenum">
              <a:rPr lang="nl-BE" smtClean="0"/>
              <a:t>11</a:t>
            </a:fld>
            <a:endParaRPr lang="nl-BE"/>
          </a:p>
        </p:txBody>
      </p:sp>
    </p:spTree>
    <p:extLst>
      <p:ext uri="{BB962C8B-B14F-4D97-AF65-F5344CB8AC3E}">
        <p14:creationId xmlns:p14="http://schemas.microsoft.com/office/powerpoint/2010/main" val="2382611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EBDA2-3F76-DBC2-9528-EC4985E9F51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580C7A7-6BC3-7264-5433-20AB512D83D1}"/>
              </a:ext>
            </a:extLst>
          </p:cNvPr>
          <p:cNvSpPr>
            <a:spLocks noGrp="1"/>
          </p:cNvSpPr>
          <p:nvPr>
            <p:ph type="title"/>
          </p:nvPr>
        </p:nvSpPr>
        <p:spPr/>
        <p:txBody>
          <a:bodyPr/>
          <a:lstStyle/>
          <a:p>
            <a:r>
              <a:rPr lang="nl-BE"/>
              <a:t>Financieel evenwicht (schema M2)</a:t>
            </a:r>
          </a:p>
        </p:txBody>
      </p:sp>
      <p:sp>
        <p:nvSpPr>
          <p:cNvPr id="3" name="Tijdelijke aanduiding voor inhoud 2">
            <a:extLst>
              <a:ext uri="{FF2B5EF4-FFF2-40B4-BE49-F238E27FC236}">
                <a16:creationId xmlns:a16="http://schemas.microsoft.com/office/drawing/2014/main" id="{ACE22137-8ACC-31EE-DB0B-E2780B2E35A2}"/>
              </a:ext>
            </a:extLst>
          </p:cNvPr>
          <p:cNvSpPr>
            <a:spLocks noGrp="1"/>
          </p:cNvSpPr>
          <p:nvPr>
            <p:ph idx="1"/>
          </p:nvPr>
        </p:nvSpPr>
        <p:spPr>
          <a:xfrm>
            <a:off x="1047750" y="2006599"/>
            <a:ext cx="10096500" cy="3832225"/>
          </a:xfrm>
        </p:spPr>
        <p:txBody>
          <a:bodyPr>
            <a:normAutofit/>
          </a:bodyPr>
          <a:lstStyle/>
          <a:p>
            <a:pPr lvl="1"/>
            <a:endParaRPr lang="nl-BE"/>
          </a:p>
          <a:p>
            <a:endParaRPr lang="nl-BE"/>
          </a:p>
          <a:p>
            <a:endParaRPr lang="nl-BE"/>
          </a:p>
        </p:txBody>
      </p:sp>
      <p:pic>
        <p:nvPicPr>
          <p:cNvPr id="5" name="Afbeelding 4">
            <a:extLst>
              <a:ext uri="{FF2B5EF4-FFF2-40B4-BE49-F238E27FC236}">
                <a16:creationId xmlns:a16="http://schemas.microsoft.com/office/drawing/2014/main" id="{6452CA02-47E2-F079-1BEB-8CF38EC1E0AB}"/>
              </a:ext>
            </a:extLst>
          </p:cNvPr>
          <p:cNvPicPr>
            <a:picLocks noChangeAspect="1"/>
          </p:cNvPicPr>
          <p:nvPr/>
        </p:nvPicPr>
        <p:blipFill>
          <a:blip r:embed="rId3"/>
          <a:stretch>
            <a:fillRect/>
          </a:stretch>
        </p:blipFill>
        <p:spPr>
          <a:xfrm>
            <a:off x="172184" y="1440896"/>
            <a:ext cx="11317279" cy="5201376"/>
          </a:xfrm>
          <a:prstGeom prst="rect">
            <a:avLst/>
          </a:prstGeom>
        </p:spPr>
      </p:pic>
      <p:sp>
        <p:nvSpPr>
          <p:cNvPr id="4" name="Pijl: rechts 3">
            <a:extLst>
              <a:ext uri="{FF2B5EF4-FFF2-40B4-BE49-F238E27FC236}">
                <a16:creationId xmlns:a16="http://schemas.microsoft.com/office/drawing/2014/main" id="{2A7AD091-1588-AB57-A37C-5C470659D522}"/>
              </a:ext>
            </a:extLst>
          </p:cNvPr>
          <p:cNvSpPr/>
          <p:nvPr/>
        </p:nvSpPr>
        <p:spPr>
          <a:xfrm rot="19993478" flipH="1">
            <a:off x="1496041" y="2107706"/>
            <a:ext cx="667057" cy="3415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Ovaal 6">
            <a:extLst>
              <a:ext uri="{FF2B5EF4-FFF2-40B4-BE49-F238E27FC236}">
                <a16:creationId xmlns:a16="http://schemas.microsoft.com/office/drawing/2014/main" id="{680EC077-3614-CB74-E492-774AF570EA16}"/>
              </a:ext>
            </a:extLst>
          </p:cNvPr>
          <p:cNvSpPr/>
          <p:nvPr/>
        </p:nvSpPr>
        <p:spPr>
          <a:xfrm>
            <a:off x="3559276" y="2278456"/>
            <a:ext cx="8701549" cy="786580"/>
          </a:xfrm>
          <a:prstGeom prst="ellipse">
            <a:avLst/>
          </a:prstGeom>
          <a:solidFill>
            <a:schemeClr val="accent1">
              <a:alpha val="1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Tijdelijke aanduiding voor dianummer 5">
            <a:extLst>
              <a:ext uri="{FF2B5EF4-FFF2-40B4-BE49-F238E27FC236}">
                <a16:creationId xmlns:a16="http://schemas.microsoft.com/office/drawing/2014/main" id="{4524268A-5A2B-EAF6-2FFB-2811473FCD95}"/>
              </a:ext>
            </a:extLst>
          </p:cNvPr>
          <p:cNvSpPr>
            <a:spLocks noGrp="1"/>
          </p:cNvSpPr>
          <p:nvPr>
            <p:ph type="sldNum" sz="quarter" idx="10"/>
          </p:nvPr>
        </p:nvSpPr>
        <p:spPr/>
        <p:txBody>
          <a:bodyPr/>
          <a:lstStyle/>
          <a:p>
            <a:fld id="{C12290EE-4615-4ACB-B49F-A464A31565F1}" type="slidenum">
              <a:rPr lang="nl-BE" smtClean="0"/>
              <a:t>12</a:t>
            </a:fld>
            <a:endParaRPr lang="nl-BE"/>
          </a:p>
        </p:txBody>
      </p:sp>
    </p:spTree>
    <p:extLst>
      <p:ext uri="{BB962C8B-B14F-4D97-AF65-F5344CB8AC3E}">
        <p14:creationId xmlns:p14="http://schemas.microsoft.com/office/powerpoint/2010/main" val="3566644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1246C3-4E09-FCC4-2F4C-FF3EA8250280}"/>
              </a:ext>
            </a:extLst>
          </p:cNvPr>
          <p:cNvSpPr>
            <a:spLocks noGrp="1"/>
          </p:cNvSpPr>
          <p:nvPr>
            <p:ph type="title"/>
          </p:nvPr>
        </p:nvSpPr>
        <p:spPr/>
        <p:txBody>
          <a:bodyPr/>
          <a:lstStyle/>
          <a:p>
            <a:r>
              <a:rPr lang="nl-BE"/>
              <a:t>Investeringen – 65,4 mio </a:t>
            </a:r>
          </a:p>
        </p:txBody>
      </p:sp>
      <p:graphicFrame>
        <p:nvGraphicFramePr>
          <p:cNvPr id="7" name="Grafiek 6">
            <a:extLst>
              <a:ext uri="{FF2B5EF4-FFF2-40B4-BE49-F238E27FC236}">
                <a16:creationId xmlns:a16="http://schemas.microsoft.com/office/drawing/2014/main" id="{67FD2702-4D0B-D3B9-BAEC-7EE7455A8A52}"/>
              </a:ext>
            </a:extLst>
          </p:cNvPr>
          <p:cNvGraphicFramePr>
            <a:graphicFrameLocks/>
          </p:cNvGraphicFramePr>
          <p:nvPr/>
        </p:nvGraphicFramePr>
        <p:xfrm>
          <a:off x="278145" y="2359740"/>
          <a:ext cx="5817855" cy="44148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Grafiek 7">
            <a:extLst>
              <a:ext uri="{FF2B5EF4-FFF2-40B4-BE49-F238E27FC236}">
                <a16:creationId xmlns:a16="http://schemas.microsoft.com/office/drawing/2014/main" id="{F0FC6CF1-E97A-45AA-A68C-214B24411A48}"/>
              </a:ext>
            </a:extLst>
          </p:cNvPr>
          <p:cNvGraphicFramePr>
            <a:graphicFrameLocks/>
          </p:cNvGraphicFramePr>
          <p:nvPr/>
        </p:nvGraphicFramePr>
        <p:xfrm>
          <a:off x="7414751" y="2530884"/>
          <a:ext cx="3459726" cy="2011619"/>
        </p:xfrm>
        <a:graphic>
          <a:graphicData uri="http://schemas.openxmlformats.org/drawingml/2006/chart">
            <c:chart xmlns:c="http://schemas.openxmlformats.org/drawingml/2006/chart" xmlns:r="http://schemas.openxmlformats.org/officeDocument/2006/relationships" r:id="rId4"/>
          </a:graphicData>
        </a:graphic>
      </p:graphicFrame>
      <p:sp>
        <p:nvSpPr>
          <p:cNvPr id="10" name="Pijl: rechts 9">
            <a:extLst>
              <a:ext uri="{FF2B5EF4-FFF2-40B4-BE49-F238E27FC236}">
                <a16:creationId xmlns:a16="http://schemas.microsoft.com/office/drawing/2014/main" id="{D5000AFD-69C4-708E-48F5-0E51BB7651FE}"/>
              </a:ext>
            </a:extLst>
          </p:cNvPr>
          <p:cNvSpPr/>
          <p:nvPr/>
        </p:nvSpPr>
        <p:spPr>
          <a:xfrm rot="2437833">
            <a:off x="6222471" y="2189169"/>
            <a:ext cx="1885983" cy="25563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Pijl: rechts 10">
            <a:extLst>
              <a:ext uri="{FF2B5EF4-FFF2-40B4-BE49-F238E27FC236}">
                <a16:creationId xmlns:a16="http://schemas.microsoft.com/office/drawing/2014/main" id="{31BCC128-84B9-F69B-57FB-8598001D107A}"/>
              </a:ext>
            </a:extLst>
          </p:cNvPr>
          <p:cNvSpPr/>
          <p:nvPr/>
        </p:nvSpPr>
        <p:spPr>
          <a:xfrm rot="7819996">
            <a:off x="4174669" y="2279671"/>
            <a:ext cx="1885983" cy="25563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aphicFrame>
        <p:nvGraphicFramePr>
          <p:cNvPr id="3" name="Grafiek 2">
            <a:extLst>
              <a:ext uri="{FF2B5EF4-FFF2-40B4-BE49-F238E27FC236}">
                <a16:creationId xmlns:a16="http://schemas.microsoft.com/office/drawing/2014/main" id="{F0FC6CF1-E97A-45AA-A68C-214B24411A48}"/>
              </a:ext>
            </a:extLst>
          </p:cNvPr>
          <p:cNvGraphicFramePr>
            <a:graphicFrameLocks/>
          </p:cNvGraphicFramePr>
          <p:nvPr>
            <p:extLst>
              <p:ext uri="{D42A27DB-BD31-4B8C-83A1-F6EECF244321}">
                <p14:modId xmlns:p14="http://schemas.microsoft.com/office/powerpoint/2010/main" val="4269152833"/>
              </p:ext>
            </p:extLst>
          </p:nvPr>
        </p:nvGraphicFramePr>
        <p:xfrm>
          <a:off x="7414751" y="3060076"/>
          <a:ext cx="3381374" cy="3028950"/>
        </p:xfrm>
        <a:graphic>
          <a:graphicData uri="http://schemas.openxmlformats.org/drawingml/2006/chart">
            <c:chart xmlns:c="http://schemas.openxmlformats.org/drawingml/2006/chart" xmlns:r="http://schemas.openxmlformats.org/officeDocument/2006/relationships" r:id="rId5"/>
          </a:graphicData>
        </a:graphic>
      </p:graphicFrame>
      <p:sp>
        <p:nvSpPr>
          <p:cNvPr id="4" name="Tijdelijke aanduiding voor dianummer 3">
            <a:extLst>
              <a:ext uri="{FF2B5EF4-FFF2-40B4-BE49-F238E27FC236}">
                <a16:creationId xmlns:a16="http://schemas.microsoft.com/office/drawing/2014/main" id="{AA950031-64B1-9FAA-BC97-F7B553C16D6E}"/>
              </a:ext>
            </a:extLst>
          </p:cNvPr>
          <p:cNvSpPr>
            <a:spLocks noGrp="1"/>
          </p:cNvSpPr>
          <p:nvPr>
            <p:ph type="sldNum" sz="quarter" idx="10"/>
          </p:nvPr>
        </p:nvSpPr>
        <p:spPr/>
        <p:txBody>
          <a:bodyPr/>
          <a:lstStyle/>
          <a:p>
            <a:fld id="{C12290EE-4615-4ACB-B49F-A464A31565F1}" type="slidenum">
              <a:rPr lang="nl-BE" smtClean="0"/>
              <a:t>13</a:t>
            </a:fld>
            <a:endParaRPr lang="nl-BE"/>
          </a:p>
        </p:txBody>
      </p:sp>
    </p:spTree>
    <p:extLst>
      <p:ext uri="{BB962C8B-B14F-4D97-AF65-F5344CB8AC3E}">
        <p14:creationId xmlns:p14="http://schemas.microsoft.com/office/powerpoint/2010/main" val="1684807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6418B-6899-0A75-2AD7-4634F242436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67CC96C-E775-3B51-EABC-7F8937F82670}"/>
              </a:ext>
            </a:extLst>
          </p:cNvPr>
          <p:cNvSpPr>
            <a:spLocks noGrp="1"/>
          </p:cNvSpPr>
          <p:nvPr>
            <p:ph type="title"/>
          </p:nvPr>
        </p:nvSpPr>
        <p:spPr/>
        <p:txBody>
          <a:bodyPr/>
          <a:lstStyle/>
          <a:p>
            <a:r>
              <a:rPr lang="nl-BE"/>
              <a:t>Financieel evenwicht (schema M2)</a:t>
            </a:r>
          </a:p>
        </p:txBody>
      </p:sp>
      <p:sp>
        <p:nvSpPr>
          <p:cNvPr id="3" name="Tijdelijke aanduiding voor inhoud 2">
            <a:extLst>
              <a:ext uri="{FF2B5EF4-FFF2-40B4-BE49-F238E27FC236}">
                <a16:creationId xmlns:a16="http://schemas.microsoft.com/office/drawing/2014/main" id="{1F82C0CE-D719-B953-30FA-D39A72B99FC8}"/>
              </a:ext>
            </a:extLst>
          </p:cNvPr>
          <p:cNvSpPr>
            <a:spLocks noGrp="1"/>
          </p:cNvSpPr>
          <p:nvPr>
            <p:ph idx="1"/>
          </p:nvPr>
        </p:nvSpPr>
        <p:spPr>
          <a:xfrm>
            <a:off x="1047750" y="2006599"/>
            <a:ext cx="10096500" cy="3832225"/>
          </a:xfrm>
        </p:spPr>
        <p:txBody>
          <a:bodyPr>
            <a:normAutofit/>
          </a:bodyPr>
          <a:lstStyle/>
          <a:p>
            <a:pPr lvl="1"/>
            <a:endParaRPr lang="nl-BE"/>
          </a:p>
          <a:p>
            <a:endParaRPr lang="nl-BE"/>
          </a:p>
          <a:p>
            <a:endParaRPr lang="nl-BE"/>
          </a:p>
        </p:txBody>
      </p:sp>
      <p:pic>
        <p:nvPicPr>
          <p:cNvPr id="5" name="Afbeelding 4">
            <a:extLst>
              <a:ext uri="{FF2B5EF4-FFF2-40B4-BE49-F238E27FC236}">
                <a16:creationId xmlns:a16="http://schemas.microsoft.com/office/drawing/2014/main" id="{322BB48A-4505-D2FD-290C-52C3AAED02DD}"/>
              </a:ext>
            </a:extLst>
          </p:cNvPr>
          <p:cNvPicPr>
            <a:picLocks noChangeAspect="1"/>
          </p:cNvPicPr>
          <p:nvPr/>
        </p:nvPicPr>
        <p:blipFill>
          <a:blip r:embed="rId3"/>
          <a:stretch>
            <a:fillRect/>
          </a:stretch>
        </p:blipFill>
        <p:spPr>
          <a:xfrm>
            <a:off x="172184" y="1440896"/>
            <a:ext cx="11317279" cy="5201376"/>
          </a:xfrm>
          <a:prstGeom prst="rect">
            <a:avLst/>
          </a:prstGeom>
        </p:spPr>
      </p:pic>
      <p:sp>
        <p:nvSpPr>
          <p:cNvPr id="4" name="Pijl: rechts 3">
            <a:extLst>
              <a:ext uri="{FF2B5EF4-FFF2-40B4-BE49-F238E27FC236}">
                <a16:creationId xmlns:a16="http://schemas.microsoft.com/office/drawing/2014/main" id="{4682E32C-4D43-B6D7-9AFB-C2084014E5A9}"/>
              </a:ext>
            </a:extLst>
          </p:cNvPr>
          <p:cNvSpPr/>
          <p:nvPr/>
        </p:nvSpPr>
        <p:spPr>
          <a:xfrm rot="19993478" flipH="1">
            <a:off x="1560883" y="3026991"/>
            <a:ext cx="667057" cy="3415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Ovaal 6">
            <a:extLst>
              <a:ext uri="{FF2B5EF4-FFF2-40B4-BE49-F238E27FC236}">
                <a16:creationId xmlns:a16="http://schemas.microsoft.com/office/drawing/2014/main" id="{96ABBFEE-1939-FFC0-177A-7959713624EF}"/>
              </a:ext>
            </a:extLst>
          </p:cNvPr>
          <p:cNvSpPr/>
          <p:nvPr/>
        </p:nvSpPr>
        <p:spPr>
          <a:xfrm>
            <a:off x="3490451" y="3136131"/>
            <a:ext cx="8701549" cy="786580"/>
          </a:xfrm>
          <a:prstGeom prst="ellipse">
            <a:avLst/>
          </a:prstGeom>
          <a:solidFill>
            <a:schemeClr val="accent1">
              <a:alpha val="1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Tijdelijke aanduiding voor dianummer 5">
            <a:extLst>
              <a:ext uri="{FF2B5EF4-FFF2-40B4-BE49-F238E27FC236}">
                <a16:creationId xmlns:a16="http://schemas.microsoft.com/office/drawing/2014/main" id="{71026C06-282C-4F4B-8989-3EA888C32B9C}"/>
              </a:ext>
            </a:extLst>
          </p:cNvPr>
          <p:cNvSpPr>
            <a:spLocks noGrp="1"/>
          </p:cNvSpPr>
          <p:nvPr>
            <p:ph type="sldNum" sz="quarter" idx="10"/>
          </p:nvPr>
        </p:nvSpPr>
        <p:spPr/>
        <p:txBody>
          <a:bodyPr/>
          <a:lstStyle/>
          <a:p>
            <a:fld id="{C12290EE-4615-4ACB-B49F-A464A31565F1}" type="slidenum">
              <a:rPr lang="nl-BE" smtClean="0"/>
              <a:t>14</a:t>
            </a:fld>
            <a:endParaRPr lang="nl-BE"/>
          </a:p>
        </p:txBody>
      </p:sp>
    </p:spTree>
    <p:extLst>
      <p:ext uri="{BB962C8B-B14F-4D97-AF65-F5344CB8AC3E}">
        <p14:creationId xmlns:p14="http://schemas.microsoft.com/office/powerpoint/2010/main" val="2370873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BAAC8D-A9BD-0BE8-C547-AE628B35FC27}"/>
              </a:ext>
            </a:extLst>
          </p:cNvPr>
          <p:cNvSpPr>
            <a:spLocks noGrp="1"/>
          </p:cNvSpPr>
          <p:nvPr>
            <p:ph type="title"/>
          </p:nvPr>
        </p:nvSpPr>
        <p:spPr/>
        <p:txBody>
          <a:bodyPr/>
          <a:lstStyle/>
          <a:p>
            <a:r>
              <a:rPr lang="nl-BE"/>
              <a:t>Financiering</a:t>
            </a:r>
          </a:p>
        </p:txBody>
      </p:sp>
      <p:sp>
        <p:nvSpPr>
          <p:cNvPr id="3" name="Tijdelijke aanduiding voor inhoud 2">
            <a:extLst>
              <a:ext uri="{FF2B5EF4-FFF2-40B4-BE49-F238E27FC236}">
                <a16:creationId xmlns:a16="http://schemas.microsoft.com/office/drawing/2014/main" id="{3A1CEBB0-1398-CC49-2875-48B9A21BE545}"/>
              </a:ext>
            </a:extLst>
          </p:cNvPr>
          <p:cNvSpPr>
            <a:spLocks noGrp="1"/>
          </p:cNvSpPr>
          <p:nvPr>
            <p:ph idx="1"/>
          </p:nvPr>
        </p:nvSpPr>
        <p:spPr/>
        <p:txBody>
          <a:bodyPr/>
          <a:lstStyle/>
          <a:p>
            <a:pPr marL="342900" indent="-342900">
              <a:buFont typeface="Arial" panose="020B0604020202020204" pitchFamily="34" charset="0"/>
              <a:buChar char="•"/>
            </a:pPr>
            <a:r>
              <a:rPr lang="nl-BE"/>
              <a:t>26 mio aan nieuwe leningen</a:t>
            </a:r>
            <a:endParaRPr lang="nl-BE" sz="1600">
              <a:sym typeface="Wingdings" panose="05000000000000000000" pitchFamily="2" charset="2"/>
            </a:endParaRPr>
          </a:p>
          <a:p>
            <a:pPr marL="342900" indent="-342900">
              <a:buFont typeface="Arial" panose="020B0604020202020204" pitchFamily="34" charset="0"/>
              <a:buChar char="•"/>
            </a:pPr>
            <a:endParaRPr lang="nl-BE">
              <a:sym typeface="Wingdings" panose="05000000000000000000" pitchFamily="2" charset="2"/>
            </a:endParaRPr>
          </a:p>
          <a:p>
            <a:pPr marL="342900" indent="-342900">
              <a:buFont typeface="Arial" panose="020B0604020202020204" pitchFamily="34" charset="0"/>
              <a:buChar char="•"/>
            </a:pPr>
            <a:endParaRPr lang="nl-BE" sz="1200"/>
          </a:p>
        </p:txBody>
      </p:sp>
      <p:graphicFrame>
        <p:nvGraphicFramePr>
          <p:cNvPr id="4" name="Grafiek 3">
            <a:extLst>
              <a:ext uri="{FF2B5EF4-FFF2-40B4-BE49-F238E27FC236}">
                <a16:creationId xmlns:a16="http://schemas.microsoft.com/office/drawing/2014/main" id="{DE0F12A5-59A9-4B27-8E5D-336786057982}"/>
              </a:ext>
            </a:extLst>
          </p:cNvPr>
          <p:cNvGraphicFramePr>
            <a:graphicFrameLocks/>
          </p:cNvGraphicFramePr>
          <p:nvPr/>
        </p:nvGraphicFramePr>
        <p:xfrm>
          <a:off x="713740" y="2605087"/>
          <a:ext cx="6093460" cy="29892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Grafiek 5">
            <a:extLst>
              <a:ext uri="{FF2B5EF4-FFF2-40B4-BE49-F238E27FC236}">
                <a16:creationId xmlns:a16="http://schemas.microsoft.com/office/drawing/2014/main" id="{FED654FA-6F7B-4F5D-9696-40B88C8FB97F}"/>
              </a:ext>
            </a:extLst>
          </p:cNvPr>
          <p:cNvGraphicFramePr>
            <a:graphicFrameLocks/>
          </p:cNvGraphicFramePr>
          <p:nvPr/>
        </p:nvGraphicFramePr>
        <p:xfrm>
          <a:off x="7236777" y="1633854"/>
          <a:ext cx="4955223" cy="2359026"/>
        </p:xfrm>
        <a:graphic>
          <a:graphicData uri="http://schemas.openxmlformats.org/drawingml/2006/chart">
            <c:chart xmlns:c="http://schemas.openxmlformats.org/drawingml/2006/chart" xmlns:r="http://schemas.openxmlformats.org/officeDocument/2006/relationships" r:id="rId4"/>
          </a:graphicData>
        </a:graphic>
      </p:graphicFrame>
      <p:sp>
        <p:nvSpPr>
          <p:cNvPr id="5" name="Tijdelijke aanduiding voor dianummer 4">
            <a:extLst>
              <a:ext uri="{FF2B5EF4-FFF2-40B4-BE49-F238E27FC236}">
                <a16:creationId xmlns:a16="http://schemas.microsoft.com/office/drawing/2014/main" id="{15386CBE-F682-9C48-537B-26D8D3121923}"/>
              </a:ext>
            </a:extLst>
          </p:cNvPr>
          <p:cNvSpPr>
            <a:spLocks noGrp="1"/>
          </p:cNvSpPr>
          <p:nvPr>
            <p:ph type="sldNum" sz="quarter" idx="10"/>
          </p:nvPr>
        </p:nvSpPr>
        <p:spPr/>
        <p:txBody>
          <a:bodyPr/>
          <a:lstStyle/>
          <a:p>
            <a:fld id="{C12290EE-4615-4ACB-B49F-A464A31565F1}" type="slidenum">
              <a:rPr lang="nl-BE" smtClean="0"/>
              <a:t>15</a:t>
            </a:fld>
            <a:endParaRPr lang="nl-BE"/>
          </a:p>
        </p:txBody>
      </p:sp>
    </p:spTree>
    <p:extLst>
      <p:ext uri="{BB962C8B-B14F-4D97-AF65-F5344CB8AC3E}">
        <p14:creationId xmlns:p14="http://schemas.microsoft.com/office/powerpoint/2010/main" val="1230763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FAD55-F8D3-F143-2E13-1CACFA667BA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C2BE7C1-7E3C-FB33-DDF3-0A9D1E493364}"/>
              </a:ext>
            </a:extLst>
          </p:cNvPr>
          <p:cNvSpPr>
            <a:spLocks noGrp="1"/>
          </p:cNvSpPr>
          <p:nvPr>
            <p:ph type="title"/>
          </p:nvPr>
        </p:nvSpPr>
        <p:spPr/>
        <p:txBody>
          <a:bodyPr/>
          <a:lstStyle/>
          <a:p>
            <a:r>
              <a:rPr lang="nl-BE"/>
              <a:t>Belastingreglementen</a:t>
            </a:r>
          </a:p>
        </p:txBody>
      </p:sp>
      <p:sp>
        <p:nvSpPr>
          <p:cNvPr id="3" name="Tijdelijke aanduiding voor inhoud 2">
            <a:extLst>
              <a:ext uri="{FF2B5EF4-FFF2-40B4-BE49-F238E27FC236}">
                <a16:creationId xmlns:a16="http://schemas.microsoft.com/office/drawing/2014/main" id="{A53F9749-46FF-99D2-2127-FB575FB8C8C5}"/>
              </a:ext>
            </a:extLst>
          </p:cNvPr>
          <p:cNvSpPr>
            <a:spLocks noGrp="1"/>
          </p:cNvSpPr>
          <p:nvPr>
            <p:ph idx="1"/>
          </p:nvPr>
        </p:nvSpPr>
        <p:spPr/>
        <p:txBody>
          <a:bodyPr>
            <a:normAutofit/>
          </a:bodyPr>
          <a:lstStyle/>
          <a:p>
            <a:r>
              <a:rPr lang="nl-BE"/>
              <a:t>Einddatum 31/12/2025 </a:t>
            </a:r>
            <a:r>
              <a:rPr lang="nl-BE">
                <a:sym typeface="Wingdings" panose="05000000000000000000" pitchFamily="2" charset="2"/>
              </a:rPr>
              <a:t> nieuwe periode 01/01/2026 – 31/12/2031</a:t>
            </a:r>
          </a:p>
          <a:p>
            <a:pPr marL="342900" indent="-342900">
              <a:buFont typeface="Arial" panose="020B0604020202020204" pitchFamily="34" charset="0"/>
              <a:buChar char="•"/>
            </a:pPr>
            <a:endParaRPr lang="nl-BE">
              <a:sym typeface="Wingdings" panose="05000000000000000000" pitchFamily="2" charset="2"/>
            </a:endParaRPr>
          </a:p>
          <a:p>
            <a:r>
              <a:rPr lang="nl-BE">
                <a:sym typeface="Wingdings" panose="05000000000000000000" pitchFamily="2" charset="2"/>
              </a:rPr>
              <a:t>Basisbelastingen:</a:t>
            </a:r>
          </a:p>
          <a:p>
            <a:pPr marL="342900" indent="-342900">
              <a:buFont typeface="Arial" panose="020B0604020202020204" pitchFamily="34" charset="0"/>
              <a:buChar char="•"/>
            </a:pPr>
            <a:r>
              <a:rPr lang="nl-BE">
                <a:sym typeface="Wingdings" panose="05000000000000000000" pitchFamily="2" charset="2"/>
              </a:rPr>
              <a:t>Aanvullende Personenbelasting: 7,9%  7,6% (AJ 2028 – inkomsten 2027)</a:t>
            </a:r>
          </a:p>
          <a:p>
            <a:pPr marL="342900" indent="-342900">
              <a:buFont typeface="Arial" panose="020B0604020202020204" pitchFamily="34" charset="0"/>
              <a:buChar char="•"/>
            </a:pPr>
            <a:endParaRPr lang="nl-BE">
              <a:sym typeface="Wingdings" panose="05000000000000000000" pitchFamily="2" charset="2"/>
            </a:endParaRPr>
          </a:p>
          <a:p>
            <a:pPr marL="342900" indent="-342900">
              <a:buFont typeface="Arial" panose="020B0604020202020204" pitchFamily="34" charset="0"/>
              <a:buChar char="•"/>
            </a:pPr>
            <a:endParaRPr lang="nl-BE">
              <a:sym typeface="Wingdings" panose="05000000000000000000" pitchFamily="2" charset="2"/>
            </a:endParaRPr>
          </a:p>
          <a:p>
            <a:pPr marL="342900" indent="-342900">
              <a:buFont typeface="Arial" panose="020B0604020202020204" pitchFamily="34" charset="0"/>
              <a:buChar char="•"/>
            </a:pPr>
            <a:endParaRPr lang="nl-BE">
              <a:sym typeface="Wingdings" panose="05000000000000000000" pitchFamily="2" charset="2"/>
            </a:endParaRPr>
          </a:p>
          <a:p>
            <a:pPr marL="342900" indent="-342900">
              <a:buFont typeface="Arial" panose="020B0604020202020204" pitchFamily="34" charset="0"/>
              <a:buChar char="•"/>
            </a:pPr>
            <a:r>
              <a:rPr lang="nl-BE">
                <a:sym typeface="Wingdings" panose="05000000000000000000" pitchFamily="2" charset="2"/>
              </a:rPr>
              <a:t>Opcentiemen Onroerende Voorheffing: 981 (ongewijzigd)</a:t>
            </a:r>
          </a:p>
          <a:p>
            <a:pPr lvl="1"/>
            <a:r>
              <a:rPr lang="nl-BE" sz="1900">
                <a:sym typeface="Wingdings" panose="05000000000000000000" pitchFamily="2" charset="2"/>
              </a:rPr>
              <a:t> versnelling project KI</a:t>
            </a:r>
          </a:p>
          <a:p>
            <a:pPr marL="800100" lvl="1" indent="-342900">
              <a:buFont typeface="Arial" panose="020B0604020202020204" pitchFamily="34" charset="0"/>
              <a:buChar char="•"/>
            </a:pPr>
            <a:endParaRPr lang="nl-BE">
              <a:sym typeface="Wingdings" panose="05000000000000000000" pitchFamily="2" charset="2"/>
            </a:endParaRPr>
          </a:p>
          <a:p>
            <a:pPr marL="342900" indent="-342900">
              <a:buFont typeface="Arial" panose="020B0604020202020204" pitchFamily="34" charset="0"/>
              <a:buChar char="•"/>
            </a:pPr>
            <a:endParaRPr lang="nl-BE">
              <a:sym typeface="Wingdings" panose="05000000000000000000" pitchFamily="2" charset="2"/>
            </a:endParaRPr>
          </a:p>
          <a:p>
            <a:pPr marL="342900" indent="-342900">
              <a:buFont typeface="Arial" panose="020B0604020202020204" pitchFamily="34" charset="0"/>
              <a:buChar char="•"/>
            </a:pPr>
            <a:endParaRPr lang="nl-BE" sz="1200"/>
          </a:p>
        </p:txBody>
      </p:sp>
      <p:graphicFrame>
        <p:nvGraphicFramePr>
          <p:cNvPr id="5" name="Tabel 4">
            <a:extLst>
              <a:ext uri="{FF2B5EF4-FFF2-40B4-BE49-F238E27FC236}">
                <a16:creationId xmlns:a16="http://schemas.microsoft.com/office/drawing/2014/main" id="{F1462F46-E84E-1189-2382-917E24D9A953}"/>
              </a:ext>
            </a:extLst>
          </p:cNvPr>
          <p:cNvGraphicFramePr>
            <a:graphicFrameLocks noGrp="1"/>
          </p:cNvGraphicFramePr>
          <p:nvPr>
            <p:extLst>
              <p:ext uri="{D42A27DB-BD31-4B8C-83A1-F6EECF244321}">
                <p14:modId xmlns:p14="http://schemas.microsoft.com/office/powerpoint/2010/main" val="2234037814"/>
              </p:ext>
            </p:extLst>
          </p:nvPr>
        </p:nvGraphicFramePr>
        <p:xfrm>
          <a:off x="1486513" y="3578788"/>
          <a:ext cx="6819901" cy="1190625"/>
        </p:xfrm>
        <a:graphic>
          <a:graphicData uri="http://schemas.openxmlformats.org/drawingml/2006/table">
            <a:tbl>
              <a:tblPr/>
              <a:tblGrid>
                <a:gridCol w="2386489">
                  <a:extLst>
                    <a:ext uri="{9D8B030D-6E8A-4147-A177-3AD203B41FA5}">
                      <a16:colId xmlns:a16="http://schemas.microsoft.com/office/drawing/2014/main" val="2901601796"/>
                    </a:ext>
                  </a:extLst>
                </a:gridCol>
                <a:gridCol w="1171030">
                  <a:extLst>
                    <a:ext uri="{9D8B030D-6E8A-4147-A177-3AD203B41FA5}">
                      <a16:colId xmlns:a16="http://schemas.microsoft.com/office/drawing/2014/main" val="3221290868"/>
                    </a:ext>
                  </a:extLst>
                </a:gridCol>
                <a:gridCol w="1916808">
                  <a:extLst>
                    <a:ext uri="{9D8B030D-6E8A-4147-A177-3AD203B41FA5}">
                      <a16:colId xmlns:a16="http://schemas.microsoft.com/office/drawing/2014/main" val="1018038270"/>
                    </a:ext>
                  </a:extLst>
                </a:gridCol>
                <a:gridCol w="1345574">
                  <a:extLst>
                    <a:ext uri="{9D8B030D-6E8A-4147-A177-3AD203B41FA5}">
                      <a16:colId xmlns:a16="http://schemas.microsoft.com/office/drawing/2014/main" val="2640786198"/>
                    </a:ext>
                  </a:extLst>
                </a:gridCol>
              </a:tblGrid>
              <a:tr h="390525">
                <a:tc>
                  <a:txBody>
                    <a:bodyPr/>
                    <a:lstStyle/>
                    <a:p>
                      <a:pPr algn="ctr" fontAlgn="ctr">
                        <a:buNone/>
                      </a:pPr>
                      <a:r>
                        <a:rPr lang="nl-BE" sz="1100" b="1" i="0" u="none" strike="noStrike">
                          <a:solidFill>
                            <a:srgbClr val="000000"/>
                          </a:solidFill>
                          <a:effectLst/>
                          <a:latin typeface="Aptos Narrow" panose="020B0004020202020204" pitchFamily="34" charset="0"/>
                        </a:rPr>
                        <a:t>Situatie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nl-BE" sz="1100" b="1" i="0" u="none" strike="noStrike">
                          <a:solidFill>
                            <a:srgbClr val="000000"/>
                          </a:solidFill>
                          <a:effectLst/>
                          <a:latin typeface="Aptos Narrow" panose="020B0004020202020204" pitchFamily="34" charset="0"/>
                        </a:rPr>
                        <a:t>Bruto jaarinkomen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nl-BE" sz="1100" b="1" i="0" u="none" strike="noStrike">
                          <a:solidFill>
                            <a:srgbClr val="000000"/>
                          </a:solidFill>
                          <a:effectLst/>
                          <a:latin typeface="Aptos Narrow" panose="020B0004020202020204" pitchFamily="34" charset="0"/>
                        </a:rPr>
                        <a:t>Geschatte federale belasting</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ctr">
                        <a:buNone/>
                      </a:pPr>
                      <a:r>
                        <a:rPr lang="nl-BE" sz="1100" b="1" i="0" u="none" strike="noStrike">
                          <a:solidFill>
                            <a:srgbClr val="000000"/>
                          </a:solidFill>
                          <a:effectLst/>
                          <a:latin typeface="Aptos Narrow" panose="020B0004020202020204" pitchFamily="34" charset="0"/>
                        </a:rPr>
                        <a:t>Besparing op APB (0,3%)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6434889"/>
                  </a:ext>
                </a:extLst>
              </a:tr>
              <a:tr h="200025">
                <a:tc>
                  <a:txBody>
                    <a:bodyPr/>
                    <a:lstStyle/>
                    <a:p>
                      <a:pPr algn="l" fontAlgn="ctr">
                        <a:buNone/>
                      </a:pPr>
                      <a:r>
                        <a:rPr lang="nl-BE" sz="1100" b="0" i="0" u="none" strike="noStrike">
                          <a:solidFill>
                            <a:srgbClr val="000000"/>
                          </a:solidFill>
                          <a:effectLst/>
                          <a:latin typeface="Aptos Narrow" panose="020B0004020202020204" pitchFamily="34" charset="0"/>
                        </a:rPr>
                        <a:t>Alleenstaande – laag inkomen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nl-BE" sz="1100" b="0" i="0" u="none" strike="noStrike">
                          <a:solidFill>
                            <a:srgbClr val="000000"/>
                          </a:solidFill>
                          <a:effectLst/>
                          <a:latin typeface="Aptos Narrow" panose="020B0004020202020204" pitchFamily="34" charset="0"/>
                        </a:rPr>
                        <a:t>€ 30.000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nl-BE" sz="1100" b="0" i="0" u="none" strike="noStrike">
                          <a:solidFill>
                            <a:srgbClr val="000000"/>
                          </a:solidFill>
                          <a:effectLst/>
                          <a:latin typeface="Aptos Narrow" panose="020B0004020202020204" pitchFamily="34" charset="0"/>
                        </a:rPr>
                        <a:t>€ 7.500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nl-BE" sz="1100" b="1" i="0" u="none" strike="noStrike">
                          <a:solidFill>
                            <a:srgbClr val="000000"/>
                          </a:solidFill>
                          <a:effectLst/>
                          <a:latin typeface="Aptos Narrow" panose="020B0004020202020204" pitchFamily="34" charset="0"/>
                        </a:rPr>
                        <a:t>€ 23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3076848"/>
                  </a:ext>
                </a:extLst>
              </a:tr>
              <a:tr h="200025">
                <a:tc>
                  <a:txBody>
                    <a:bodyPr/>
                    <a:lstStyle/>
                    <a:p>
                      <a:pPr algn="l" fontAlgn="ctr">
                        <a:buNone/>
                      </a:pPr>
                      <a:r>
                        <a:rPr lang="nl-BE" sz="1100" b="0" i="0" u="none" strike="noStrike">
                          <a:solidFill>
                            <a:srgbClr val="000000"/>
                          </a:solidFill>
                          <a:effectLst/>
                          <a:latin typeface="Aptos Narrow" panose="020B0004020202020204" pitchFamily="34" charset="0"/>
                        </a:rPr>
                        <a:t>Alleenstaande – hoger inkomen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nl-BE" sz="1100" b="0" i="0" u="none" strike="noStrike">
                          <a:solidFill>
                            <a:srgbClr val="000000"/>
                          </a:solidFill>
                          <a:effectLst/>
                          <a:latin typeface="Aptos Narrow" panose="020B0004020202020204" pitchFamily="34" charset="0"/>
                        </a:rPr>
                        <a:t>€ 60.000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nl-BE" sz="1100" b="0" i="0" u="none" strike="noStrike">
                          <a:solidFill>
                            <a:srgbClr val="000000"/>
                          </a:solidFill>
                          <a:effectLst/>
                          <a:latin typeface="Aptos Narrow" panose="020B0004020202020204" pitchFamily="34" charset="0"/>
                        </a:rPr>
                        <a:t>€ 20.000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nl-BE" sz="1100" b="1" i="0" u="none" strike="noStrike">
                          <a:solidFill>
                            <a:srgbClr val="000000"/>
                          </a:solidFill>
                          <a:effectLst/>
                          <a:latin typeface="Aptos Narrow" panose="020B0004020202020204" pitchFamily="34" charset="0"/>
                        </a:rPr>
                        <a:t>€ 60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6315065"/>
                  </a:ext>
                </a:extLst>
              </a:tr>
              <a:tr h="200025">
                <a:tc>
                  <a:txBody>
                    <a:bodyPr/>
                    <a:lstStyle/>
                    <a:p>
                      <a:pPr algn="l" fontAlgn="ctr">
                        <a:buNone/>
                      </a:pPr>
                      <a:r>
                        <a:rPr lang="nl-BE" sz="1100" b="0" i="0" u="none" strike="noStrike">
                          <a:solidFill>
                            <a:srgbClr val="000000"/>
                          </a:solidFill>
                          <a:effectLst/>
                          <a:latin typeface="Aptos Narrow" panose="020B0004020202020204" pitchFamily="34" charset="0"/>
                        </a:rPr>
                        <a:t>Gezin (2 inkomens) – mediaan</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nl-BE" sz="1100" b="0" i="0" u="none" strike="noStrike">
                          <a:solidFill>
                            <a:srgbClr val="000000"/>
                          </a:solidFill>
                          <a:effectLst/>
                          <a:latin typeface="Aptos Narrow" panose="020B0004020202020204" pitchFamily="34" charset="0"/>
                        </a:rPr>
                        <a:t>€ 90.000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nl-BE" sz="1100" b="0" i="0" u="none" strike="noStrike">
                          <a:solidFill>
                            <a:srgbClr val="000000"/>
                          </a:solidFill>
                          <a:effectLst/>
                          <a:latin typeface="Aptos Narrow" panose="020B0004020202020204" pitchFamily="34" charset="0"/>
                        </a:rPr>
                        <a:t>€ 31.000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nl-BE" sz="1100" b="1" i="0" u="none" strike="noStrike">
                          <a:solidFill>
                            <a:srgbClr val="000000"/>
                          </a:solidFill>
                          <a:effectLst/>
                          <a:latin typeface="Aptos Narrow" panose="020B0004020202020204" pitchFamily="34" charset="0"/>
                        </a:rPr>
                        <a:t>€ 93</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4338797"/>
                  </a:ext>
                </a:extLst>
              </a:tr>
              <a:tr h="200025">
                <a:tc>
                  <a:txBody>
                    <a:bodyPr/>
                    <a:lstStyle/>
                    <a:p>
                      <a:pPr algn="l" fontAlgn="ctr">
                        <a:buNone/>
                      </a:pPr>
                      <a:r>
                        <a:rPr lang="nl-BE" sz="1100" b="0" i="0" u="none" strike="noStrike">
                          <a:solidFill>
                            <a:srgbClr val="000000"/>
                          </a:solidFill>
                          <a:effectLst/>
                          <a:latin typeface="Aptos Narrow" panose="020B0004020202020204" pitchFamily="34" charset="0"/>
                        </a:rPr>
                        <a:t>Gezin (2 inkomens) – hoger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nl-BE" sz="1100" b="0" i="0" u="none" strike="noStrike">
                          <a:solidFill>
                            <a:srgbClr val="000000"/>
                          </a:solidFill>
                          <a:effectLst/>
                          <a:latin typeface="Aptos Narrow" panose="020B0004020202020204" pitchFamily="34" charset="0"/>
                        </a:rPr>
                        <a:t>€ 150.000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nl-BE" sz="1100" b="0" i="0" u="none" strike="noStrike">
                          <a:solidFill>
                            <a:srgbClr val="000000"/>
                          </a:solidFill>
                          <a:effectLst/>
                          <a:latin typeface="Aptos Narrow" panose="020B0004020202020204" pitchFamily="34" charset="0"/>
                        </a:rPr>
                        <a:t>€ 55.000</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nl-BE" sz="1100" b="1" i="0" u="none" strike="noStrike">
                          <a:solidFill>
                            <a:srgbClr val="000000"/>
                          </a:solidFill>
                          <a:effectLst/>
                          <a:latin typeface="Aptos Narrow" panose="020B0004020202020204" pitchFamily="34" charset="0"/>
                        </a:rPr>
                        <a:t>€ 165</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0797259"/>
                  </a:ext>
                </a:extLst>
              </a:tr>
            </a:tbl>
          </a:graphicData>
        </a:graphic>
      </p:graphicFrame>
      <p:sp>
        <p:nvSpPr>
          <p:cNvPr id="4" name="Tijdelijke aanduiding voor dianummer 3">
            <a:extLst>
              <a:ext uri="{FF2B5EF4-FFF2-40B4-BE49-F238E27FC236}">
                <a16:creationId xmlns:a16="http://schemas.microsoft.com/office/drawing/2014/main" id="{2EA1EE5E-300A-42CB-6D74-FC5BC0366E7B}"/>
              </a:ext>
            </a:extLst>
          </p:cNvPr>
          <p:cNvSpPr>
            <a:spLocks noGrp="1"/>
          </p:cNvSpPr>
          <p:nvPr>
            <p:ph type="sldNum" sz="quarter" idx="10"/>
          </p:nvPr>
        </p:nvSpPr>
        <p:spPr/>
        <p:txBody>
          <a:bodyPr/>
          <a:lstStyle/>
          <a:p>
            <a:fld id="{C12290EE-4615-4ACB-B49F-A464A31565F1}" type="slidenum">
              <a:rPr lang="nl-BE" smtClean="0"/>
              <a:t>16</a:t>
            </a:fld>
            <a:endParaRPr lang="nl-BE"/>
          </a:p>
        </p:txBody>
      </p:sp>
    </p:spTree>
    <p:extLst>
      <p:ext uri="{BB962C8B-B14F-4D97-AF65-F5344CB8AC3E}">
        <p14:creationId xmlns:p14="http://schemas.microsoft.com/office/powerpoint/2010/main" val="22072474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F8EC3-28B3-3ED3-B69F-1584E2EDC7E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901EDC-A5BD-C85C-10BD-C0BBC987F876}"/>
              </a:ext>
            </a:extLst>
          </p:cNvPr>
          <p:cNvSpPr>
            <a:spLocks noGrp="1"/>
          </p:cNvSpPr>
          <p:nvPr>
            <p:ph type="title"/>
          </p:nvPr>
        </p:nvSpPr>
        <p:spPr/>
        <p:txBody>
          <a:bodyPr/>
          <a:lstStyle/>
          <a:p>
            <a:r>
              <a:rPr lang="nl-BE"/>
              <a:t>Belasting- retributiereglementen </a:t>
            </a:r>
          </a:p>
        </p:txBody>
      </p:sp>
      <p:sp>
        <p:nvSpPr>
          <p:cNvPr id="3" name="Tijdelijke aanduiding voor inhoud 2">
            <a:extLst>
              <a:ext uri="{FF2B5EF4-FFF2-40B4-BE49-F238E27FC236}">
                <a16:creationId xmlns:a16="http://schemas.microsoft.com/office/drawing/2014/main" id="{384859F2-D266-0053-E68E-347068D71DD0}"/>
              </a:ext>
            </a:extLst>
          </p:cNvPr>
          <p:cNvSpPr>
            <a:spLocks noGrp="1"/>
          </p:cNvSpPr>
          <p:nvPr>
            <p:ph idx="1"/>
          </p:nvPr>
        </p:nvSpPr>
        <p:spPr/>
        <p:txBody>
          <a:bodyPr>
            <a:normAutofit/>
          </a:bodyPr>
          <a:lstStyle/>
          <a:p>
            <a:r>
              <a:rPr lang="nl-BE">
                <a:sym typeface="Wingdings" panose="05000000000000000000" pitchFamily="2" charset="2"/>
              </a:rPr>
              <a:t>Vanaf 01/01/2026</a:t>
            </a:r>
          </a:p>
          <a:p>
            <a:endParaRPr lang="nl-BE">
              <a:sym typeface="Wingdings" panose="05000000000000000000" pitchFamily="2" charset="2"/>
            </a:endParaRPr>
          </a:p>
          <a:p>
            <a:pPr marL="342900" indent="-342900">
              <a:buFont typeface="Arial" panose="020B0604020202020204" pitchFamily="34" charset="0"/>
              <a:buChar char="•"/>
            </a:pPr>
            <a:r>
              <a:rPr lang="nl-BE">
                <a:sym typeface="Wingdings" panose="05000000000000000000" pitchFamily="2" charset="2"/>
              </a:rPr>
              <a:t>Afschaffing terrasbelasting</a:t>
            </a:r>
          </a:p>
          <a:p>
            <a:pPr marL="342900" indent="-342900">
              <a:buFont typeface="Arial" panose="020B0604020202020204" pitchFamily="34" charset="0"/>
              <a:buChar char="•"/>
            </a:pPr>
            <a:r>
              <a:rPr lang="nl-BE">
                <a:sym typeface="Wingdings" panose="05000000000000000000" pitchFamily="2" charset="2"/>
              </a:rPr>
              <a:t>Nieuw: </a:t>
            </a:r>
          </a:p>
          <a:p>
            <a:pPr marL="800100" lvl="1" indent="-342900">
              <a:buFont typeface="Arial" panose="020B0604020202020204" pitchFamily="34" charset="0"/>
              <a:buChar char="•"/>
            </a:pPr>
            <a:r>
              <a:rPr lang="nl-BE" sz="1600">
                <a:sym typeface="Wingdings" panose="05000000000000000000" pitchFamily="2" charset="2"/>
              </a:rPr>
              <a:t>Toeristische logies (B)</a:t>
            </a:r>
          </a:p>
          <a:p>
            <a:pPr marL="800100" lvl="1" indent="-342900">
              <a:buFont typeface="Arial" panose="020B0604020202020204" pitchFamily="34" charset="0"/>
              <a:buChar char="•"/>
            </a:pPr>
            <a:r>
              <a:rPr lang="nl-BE" sz="1600">
                <a:sym typeface="Wingdings" panose="05000000000000000000" pitchFamily="2" charset="2"/>
              </a:rPr>
              <a:t>Dienstverlening van stadsarchief (R)</a:t>
            </a:r>
          </a:p>
          <a:p>
            <a:pPr marL="342900" indent="-342900">
              <a:buFont typeface="Arial" panose="020B0604020202020204" pitchFamily="34" charset="0"/>
              <a:buChar char="•"/>
            </a:pPr>
            <a:endParaRPr lang="nl-BE">
              <a:sym typeface="Wingdings" panose="05000000000000000000" pitchFamily="2" charset="2"/>
            </a:endParaRPr>
          </a:p>
          <a:p>
            <a:pPr marL="342900" indent="-342900">
              <a:buFont typeface="Arial" panose="020B0604020202020204" pitchFamily="34" charset="0"/>
              <a:buChar char="•"/>
            </a:pPr>
            <a:endParaRPr lang="nl-BE" sz="1200"/>
          </a:p>
        </p:txBody>
      </p:sp>
      <p:sp>
        <p:nvSpPr>
          <p:cNvPr id="4" name="Tijdelijke aanduiding voor dianummer 3">
            <a:extLst>
              <a:ext uri="{FF2B5EF4-FFF2-40B4-BE49-F238E27FC236}">
                <a16:creationId xmlns:a16="http://schemas.microsoft.com/office/drawing/2014/main" id="{AE70AF1D-8C73-72D2-A17C-66D8BFFB4884}"/>
              </a:ext>
            </a:extLst>
          </p:cNvPr>
          <p:cNvSpPr>
            <a:spLocks noGrp="1"/>
          </p:cNvSpPr>
          <p:nvPr>
            <p:ph type="sldNum" sz="quarter" idx="10"/>
          </p:nvPr>
        </p:nvSpPr>
        <p:spPr/>
        <p:txBody>
          <a:bodyPr/>
          <a:lstStyle/>
          <a:p>
            <a:fld id="{C12290EE-4615-4ACB-B49F-A464A31565F1}" type="slidenum">
              <a:rPr lang="nl-BE" smtClean="0"/>
              <a:t>17</a:t>
            </a:fld>
            <a:endParaRPr lang="nl-BE"/>
          </a:p>
        </p:txBody>
      </p:sp>
    </p:spTree>
    <p:extLst>
      <p:ext uri="{BB962C8B-B14F-4D97-AF65-F5344CB8AC3E}">
        <p14:creationId xmlns:p14="http://schemas.microsoft.com/office/powerpoint/2010/main" val="575561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5A9BD-6188-83F0-1995-9FB4BA23D1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0A79F51-BDC4-7752-06F4-015069146164}"/>
              </a:ext>
            </a:extLst>
          </p:cNvPr>
          <p:cNvSpPr>
            <a:spLocks noGrp="1"/>
          </p:cNvSpPr>
          <p:nvPr>
            <p:ph type="title"/>
          </p:nvPr>
        </p:nvSpPr>
        <p:spPr/>
        <p:txBody>
          <a:bodyPr/>
          <a:lstStyle/>
          <a:p>
            <a:r>
              <a:rPr lang="nl-BE"/>
              <a:t>Belasting- retributiereglementen </a:t>
            </a:r>
          </a:p>
        </p:txBody>
      </p:sp>
      <p:sp>
        <p:nvSpPr>
          <p:cNvPr id="3" name="Tijdelijke aanduiding voor inhoud 2">
            <a:extLst>
              <a:ext uri="{FF2B5EF4-FFF2-40B4-BE49-F238E27FC236}">
                <a16:creationId xmlns:a16="http://schemas.microsoft.com/office/drawing/2014/main" id="{2FA7CC41-C9C4-5D96-F2A6-EF56649DB1B7}"/>
              </a:ext>
            </a:extLst>
          </p:cNvPr>
          <p:cNvSpPr>
            <a:spLocks noGrp="1"/>
          </p:cNvSpPr>
          <p:nvPr>
            <p:ph idx="1"/>
          </p:nvPr>
        </p:nvSpPr>
        <p:spPr/>
        <p:txBody>
          <a:bodyPr>
            <a:normAutofit fontScale="92500" lnSpcReduction="10000"/>
          </a:bodyPr>
          <a:lstStyle/>
          <a:p>
            <a:pPr marL="342900" indent="-342900">
              <a:buFont typeface="Arial" panose="020B0604020202020204" pitchFamily="34" charset="0"/>
              <a:buChar char="•"/>
            </a:pPr>
            <a:r>
              <a:rPr lang="nl-BE">
                <a:sym typeface="Wingdings" panose="05000000000000000000" pitchFamily="2" charset="2"/>
              </a:rPr>
              <a:t>Algemeen principe:</a:t>
            </a:r>
          </a:p>
          <a:p>
            <a:pPr marL="800100" lvl="1" indent="-342900">
              <a:buFont typeface="Arial" panose="020B0604020202020204" pitchFamily="34" charset="0"/>
              <a:buChar char="•"/>
            </a:pPr>
            <a:r>
              <a:rPr lang="nl-BE" sz="1600">
                <a:sym typeface="Wingdings" panose="05000000000000000000" pitchFamily="2" charset="2"/>
              </a:rPr>
              <a:t>Achterstallige index (effect: +- 142.000 euro – </a:t>
            </a:r>
            <a:r>
              <a:rPr lang="nl-BE" sz="1600" err="1">
                <a:sym typeface="Wingdings" panose="05000000000000000000" pitchFamily="2" charset="2"/>
              </a:rPr>
              <a:t>incl</a:t>
            </a:r>
            <a:r>
              <a:rPr lang="nl-BE" sz="1600">
                <a:sym typeface="Wingdings" panose="05000000000000000000" pitchFamily="2" charset="2"/>
              </a:rPr>
              <a:t> retributiereglementen)</a:t>
            </a:r>
          </a:p>
          <a:p>
            <a:pPr marL="800100" lvl="1" indent="-342900">
              <a:buFont typeface="Arial" panose="020B0604020202020204" pitchFamily="34" charset="0"/>
              <a:buChar char="•"/>
            </a:pPr>
            <a:r>
              <a:rPr lang="nl-BE" sz="1600">
                <a:sym typeface="Wingdings" panose="05000000000000000000" pitchFamily="2" charset="2"/>
              </a:rPr>
              <a:t>Automatische index (effect: +- 14.000 euro – </a:t>
            </a:r>
            <a:r>
              <a:rPr lang="nl-BE" sz="1600" err="1">
                <a:sym typeface="Wingdings" panose="05000000000000000000" pitchFamily="2" charset="2"/>
              </a:rPr>
              <a:t>incl</a:t>
            </a:r>
            <a:r>
              <a:rPr lang="nl-BE" sz="1600">
                <a:sym typeface="Wingdings" panose="05000000000000000000" pitchFamily="2" charset="2"/>
              </a:rPr>
              <a:t> retributiereglementen)</a:t>
            </a:r>
          </a:p>
          <a:p>
            <a:pPr marL="1257300" lvl="2" indent="-342900">
              <a:buFont typeface="Arial" panose="020B0604020202020204" pitchFamily="34" charset="0"/>
              <a:buChar char="•"/>
            </a:pPr>
            <a:r>
              <a:rPr lang="nl-BE" sz="1400">
                <a:sym typeface="Wingdings" panose="05000000000000000000" pitchFamily="2" charset="2"/>
              </a:rPr>
              <a:t>Tweede verblijven</a:t>
            </a:r>
          </a:p>
          <a:p>
            <a:pPr marL="1257300" lvl="2" indent="-342900">
              <a:buFont typeface="Arial" panose="020B0604020202020204" pitchFamily="34" charset="0"/>
              <a:buChar char="•"/>
            </a:pPr>
            <a:r>
              <a:rPr lang="nl-BE" sz="1400">
                <a:sym typeface="Wingdings" panose="05000000000000000000" pitchFamily="2" charset="2"/>
              </a:rPr>
              <a:t>Banken en financieringsinstellingen</a:t>
            </a:r>
          </a:p>
          <a:p>
            <a:pPr marL="1257300" lvl="2" indent="-342900">
              <a:buFont typeface="Arial" panose="020B0604020202020204" pitchFamily="34" charset="0"/>
              <a:buChar char="•"/>
            </a:pPr>
            <a:r>
              <a:rPr lang="nl-BE" sz="1400">
                <a:sym typeface="Wingdings" panose="05000000000000000000" pitchFamily="2" charset="2"/>
              </a:rPr>
              <a:t>Reclameborden (aanplakborden)</a:t>
            </a:r>
          </a:p>
          <a:p>
            <a:pPr marL="1257300" lvl="2" indent="-342900">
              <a:buFont typeface="Arial" panose="020B0604020202020204" pitchFamily="34" charset="0"/>
              <a:buChar char="•"/>
            </a:pPr>
            <a:r>
              <a:rPr lang="nl-BE" sz="1400">
                <a:sym typeface="Wingdings" panose="05000000000000000000" pitchFamily="2" charset="2"/>
              </a:rPr>
              <a:t>Nachtwinkels</a:t>
            </a:r>
          </a:p>
          <a:p>
            <a:pPr marL="1257300" lvl="2" indent="-342900">
              <a:buFont typeface="Arial" panose="020B0604020202020204" pitchFamily="34" charset="0"/>
              <a:buChar char="•"/>
            </a:pPr>
            <a:r>
              <a:rPr lang="nl-BE" sz="1400">
                <a:sym typeface="Wingdings" panose="05000000000000000000" pitchFamily="2" charset="2"/>
              </a:rPr>
              <a:t>Niet maximaal afkoppelen</a:t>
            </a:r>
          </a:p>
          <a:p>
            <a:pPr marL="1257300" lvl="2" indent="-342900">
              <a:buFont typeface="Arial" panose="020B0604020202020204" pitchFamily="34" charset="0"/>
              <a:buChar char="•"/>
            </a:pPr>
            <a:r>
              <a:rPr lang="nl-BE" sz="1400">
                <a:sym typeface="Wingdings" panose="05000000000000000000" pitchFamily="2" charset="2"/>
              </a:rPr>
              <a:t>Masten en pylonen</a:t>
            </a:r>
          </a:p>
          <a:p>
            <a:pPr marL="1257300" lvl="2" indent="-342900">
              <a:buFont typeface="Arial" panose="020B0604020202020204" pitchFamily="34" charset="0"/>
              <a:buChar char="•"/>
            </a:pPr>
            <a:r>
              <a:rPr lang="nl-BE" sz="1400">
                <a:sym typeface="Wingdings" panose="05000000000000000000" pitchFamily="2" charset="2"/>
              </a:rPr>
              <a:t>Aansluiting riolering</a:t>
            </a:r>
          </a:p>
          <a:p>
            <a:pPr marL="1257300" lvl="2" indent="-342900">
              <a:buFont typeface="Arial" panose="020B0604020202020204" pitchFamily="34" charset="0"/>
              <a:buChar char="•"/>
            </a:pPr>
            <a:r>
              <a:rPr lang="nl-BE" sz="1400">
                <a:sym typeface="Wingdings" panose="05000000000000000000" pitchFamily="2" charset="2"/>
              </a:rPr>
              <a:t>Afkoppelingen en IBA</a:t>
            </a:r>
          </a:p>
          <a:p>
            <a:pPr marL="1257300" lvl="2" indent="-342900">
              <a:buFont typeface="Arial" panose="020B0604020202020204" pitchFamily="34" charset="0"/>
              <a:buChar char="•"/>
            </a:pPr>
            <a:r>
              <a:rPr lang="nl-BE" sz="1400">
                <a:sym typeface="Wingdings" panose="05000000000000000000" pitchFamily="2" charset="2"/>
              </a:rPr>
              <a:t>Kermissen </a:t>
            </a:r>
          </a:p>
          <a:p>
            <a:pPr marL="1257300" lvl="2" indent="-342900">
              <a:buFont typeface="Arial" panose="020B0604020202020204" pitchFamily="34" charset="0"/>
              <a:buChar char="•"/>
            </a:pPr>
            <a:r>
              <a:rPr lang="nl-BE" sz="1400">
                <a:sym typeface="Wingdings" panose="05000000000000000000" pitchFamily="2" charset="2"/>
              </a:rPr>
              <a:t>Circussen </a:t>
            </a:r>
          </a:p>
          <a:p>
            <a:pPr marL="1257300" lvl="2" indent="-342900">
              <a:buFont typeface="Arial" panose="020B0604020202020204" pitchFamily="34" charset="0"/>
              <a:buChar char="•"/>
            </a:pPr>
            <a:r>
              <a:rPr lang="nl-BE" sz="1400">
                <a:sym typeface="Wingdings" panose="05000000000000000000" pitchFamily="2" charset="2"/>
              </a:rPr>
              <a:t>Wekelijkse markt </a:t>
            </a:r>
          </a:p>
          <a:p>
            <a:pPr marL="1257300" lvl="2" indent="-342900">
              <a:buFont typeface="Arial" panose="020B0604020202020204" pitchFamily="34" charset="0"/>
              <a:buChar char="•"/>
            </a:pPr>
            <a:r>
              <a:rPr lang="nl-BE" sz="1400">
                <a:sym typeface="Wingdings" panose="05000000000000000000" pitchFamily="2" charset="2"/>
              </a:rPr>
              <a:t>Jaarmarkten </a:t>
            </a:r>
          </a:p>
          <a:p>
            <a:pPr marL="1257300" lvl="2" indent="-342900">
              <a:buFont typeface="Arial" panose="020B0604020202020204" pitchFamily="34" charset="0"/>
              <a:buChar char="•"/>
            </a:pPr>
            <a:endParaRPr lang="nl-BE" sz="1400">
              <a:sym typeface="Wingdings" panose="05000000000000000000" pitchFamily="2" charset="2"/>
            </a:endParaRPr>
          </a:p>
          <a:p>
            <a:pPr marL="1257300" lvl="2" indent="-342900">
              <a:buFont typeface="Arial" panose="020B0604020202020204" pitchFamily="34" charset="0"/>
              <a:buChar char="•"/>
            </a:pPr>
            <a:endParaRPr lang="nl-BE">
              <a:sym typeface="Wingdings" panose="05000000000000000000" pitchFamily="2" charset="2"/>
            </a:endParaRPr>
          </a:p>
          <a:p>
            <a:pPr marL="1257300" lvl="2" indent="-342900">
              <a:buFont typeface="Arial" panose="020B0604020202020204" pitchFamily="34" charset="0"/>
              <a:buChar char="•"/>
            </a:pPr>
            <a:endParaRPr lang="nl-BE">
              <a:sym typeface="Wingdings" panose="05000000000000000000" pitchFamily="2" charset="2"/>
            </a:endParaRPr>
          </a:p>
          <a:p>
            <a:endParaRPr lang="nl-BE">
              <a:sym typeface="Wingdings" panose="05000000000000000000" pitchFamily="2" charset="2"/>
            </a:endParaRPr>
          </a:p>
          <a:p>
            <a:pPr marL="342900" indent="-342900">
              <a:buFont typeface="Arial" panose="020B0604020202020204" pitchFamily="34" charset="0"/>
              <a:buChar char="•"/>
            </a:pPr>
            <a:endParaRPr lang="nl-BE" sz="1200"/>
          </a:p>
        </p:txBody>
      </p:sp>
      <p:sp>
        <p:nvSpPr>
          <p:cNvPr id="4" name="Tijdelijke aanduiding voor dianummer 3">
            <a:extLst>
              <a:ext uri="{FF2B5EF4-FFF2-40B4-BE49-F238E27FC236}">
                <a16:creationId xmlns:a16="http://schemas.microsoft.com/office/drawing/2014/main" id="{CEE35995-219C-F695-AA09-31A67710DFB9}"/>
              </a:ext>
            </a:extLst>
          </p:cNvPr>
          <p:cNvSpPr>
            <a:spLocks noGrp="1"/>
          </p:cNvSpPr>
          <p:nvPr>
            <p:ph type="sldNum" sz="quarter" idx="10"/>
          </p:nvPr>
        </p:nvSpPr>
        <p:spPr/>
        <p:txBody>
          <a:bodyPr/>
          <a:lstStyle/>
          <a:p>
            <a:fld id="{C12290EE-4615-4ACB-B49F-A464A31565F1}" type="slidenum">
              <a:rPr lang="nl-BE" smtClean="0"/>
              <a:t>18</a:t>
            </a:fld>
            <a:endParaRPr lang="nl-BE"/>
          </a:p>
        </p:txBody>
      </p:sp>
    </p:spTree>
    <p:extLst>
      <p:ext uri="{BB962C8B-B14F-4D97-AF65-F5344CB8AC3E}">
        <p14:creationId xmlns:p14="http://schemas.microsoft.com/office/powerpoint/2010/main" val="3792500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2BE0C-9F56-E25D-E8D1-78994FA07CD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8C8243C-D618-1D6F-6E89-B38159C9A115}"/>
              </a:ext>
            </a:extLst>
          </p:cNvPr>
          <p:cNvSpPr>
            <a:spLocks noGrp="1"/>
          </p:cNvSpPr>
          <p:nvPr>
            <p:ph type="title"/>
          </p:nvPr>
        </p:nvSpPr>
        <p:spPr/>
        <p:txBody>
          <a:bodyPr/>
          <a:lstStyle/>
          <a:p>
            <a:r>
              <a:rPr lang="nl-BE"/>
              <a:t>Belasting- retributiereglementen </a:t>
            </a:r>
          </a:p>
        </p:txBody>
      </p:sp>
      <p:sp>
        <p:nvSpPr>
          <p:cNvPr id="3" name="Tijdelijke aanduiding voor inhoud 2">
            <a:extLst>
              <a:ext uri="{FF2B5EF4-FFF2-40B4-BE49-F238E27FC236}">
                <a16:creationId xmlns:a16="http://schemas.microsoft.com/office/drawing/2014/main" id="{6DFD1A9E-1F29-91F4-3CED-1219E221CDE1}"/>
              </a:ext>
            </a:extLst>
          </p:cNvPr>
          <p:cNvSpPr>
            <a:spLocks noGrp="1"/>
          </p:cNvSpPr>
          <p:nvPr>
            <p:ph idx="1"/>
          </p:nvPr>
        </p:nvSpPr>
        <p:spPr/>
        <p:txBody>
          <a:bodyPr>
            <a:normAutofit/>
          </a:bodyPr>
          <a:lstStyle/>
          <a:p>
            <a:pPr marL="342900" indent="-342900">
              <a:buFont typeface="Arial" panose="020B0604020202020204" pitchFamily="34" charset="0"/>
              <a:buChar char="•"/>
            </a:pPr>
            <a:r>
              <a:rPr lang="nl-BE">
                <a:sym typeface="Wingdings" panose="05000000000000000000" pitchFamily="2" charset="2"/>
              </a:rPr>
              <a:t>Geen automatische index</a:t>
            </a:r>
          </a:p>
          <a:p>
            <a:pPr marL="800100" lvl="1" indent="-342900">
              <a:buFont typeface="Arial" panose="020B0604020202020204" pitchFamily="34" charset="0"/>
              <a:buChar char="•"/>
            </a:pPr>
            <a:r>
              <a:rPr lang="nl-BE" sz="1600">
                <a:sym typeface="Wingdings" panose="05000000000000000000" pitchFamily="2" charset="2"/>
              </a:rPr>
              <a:t>Leegstandsbelastingen (wel factor x 1,5 /jaar voortdurende leegstand)</a:t>
            </a:r>
          </a:p>
          <a:p>
            <a:pPr marL="800100" lvl="1" indent="-342900">
              <a:buFont typeface="Arial" panose="020B0604020202020204" pitchFamily="34" charset="0"/>
              <a:buChar char="•"/>
            </a:pPr>
            <a:r>
              <a:rPr lang="nl-BE" sz="1600">
                <a:sym typeface="Wingdings" panose="05000000000000000000" pitchFamily="2" charset="2"/>
              </a:rPr>
              <a:t>Huwelijken</a:t>
            </a:r>
          </a:p>
          <a:p>
            <a:pPr marL="800100" lvl="1" indent="-342900">
              <a:buFont typeface="Arial" panose="020B0604020202020204" pitchFamily="34" charset="0"/>
              <a:buChar char="•"/>
            </a:pPr>
            <a:r>
              <a:rPr lang="nl-BE" sz="1600">
                <a:sym typeface="Wingdings" panose="05000000000000000000" pitchFamily="2" charset="2"/>
              </a:rPr>
              <a:t>Parkeren</a:t>
            </a:r>
          </a:p>
          <a:p>
            <a:pPr marL="800100" lvl="1" indent="-342900">
              <a:buFont typeface="Arial" panose="020B0604020202020204" pitchFamily="34" charset="0"/>
              <a:buChar char="•"/>
            </a:pPr>
            <a:r>
              <a:rPr lang="nl-BE" sz="1600">
                <a:sym typeface="Wingdings" panose="05000000000000000000" pitchFamily="2" charset="2"/>
              </a:rPr>
              <a:t>Administratieve documenten</a:t>
            </a:r>
          </a:p>
          <a:p>
            <a:pPr marL="800100" lvl="1" indent="-342900">
              <a:buFont typeface="Arial" panose="020B0604020202020204" pitchFamily="34" charset="0"/>
              <a:buChar char="•"/>
            </a:pPr>
            <a:r>
              <a:rPr lang="nl-BE" sz="1600">
                <a:sym typeface="Wingdings" panose="05000000000000000000" pitchFamily="2" charset="2"/>
              </a:rPr>
              <a:t>IPD nutsvoorzieningen</a:t>
            </a:r>
          </a:p>
          <a:p>
            <a:pPr marL="800100" lvl="1" indent="-342900">
              <a:buFont typeface="Arial" panose="020B0604020202020204" pitchFamily="34" charset="0"/>
              <a:buChar char="•"/>
            </a:pPr>
            <a:r>
              <a:rPr lang="nl-BE" sz="1600">
                <a:sym typeface="Wingdings" panose="05000000000000000000" pitchFamily="2" charset="2"/>
              </a:rPr>
              <a:t>Bib </a:t>
            </a:r>
          </a:p>
          <a:p>
            <a:pPr marL="800100" lvl="1" indent="-342900">
              <a:buFont typeface="Arial" panose="020B0604020202020204" pitchFamily="34" charset="0"/>
              <a:buChar char="•"/>
            </a:pPr>
            <a:r>
              <a:rPr lang="nl-BE" sz="1600">
                <a:sym typeface="Wingdings" panose="05000000000000000000" pitchFamily="2" charset="2"/>
              </a:rPr>
              <a:t>Promobijdrage</a:t>
            </a:r>
          </a:p>
          <a:p>
            <a:pPr marL="800100" lvl="1" indent="-342900">
              <a:buFont typeface="Arial" panose="020B0604020202020204" pitchFamily="34" charset="0"/>
              <a:buChar char="•"/>
            </a:pPr>
            <a:endParaRPr lang="nl-BE" sz="1600">
              <a:sym typeface="Wingdings" panose="05000000000000000000" pitchFamily="2" charset="2"/>
            </a:endParaRPr>
          </a:p>
          <a:p>
            <a:pPr marL="1257300" lvl="2" indent="-342900">
              <a:buFont typeface="Arial" panose="020B0604020202020204" pitchFamily="34" charset="0"/>
              <a:buChar char="•"/>
            </a:pPr>
            <a:endParaRPr lang="nl-BE" sz="1400">
              <a:sym typeface="Wingdings" panose="05000000000000000000" pitchFamily="2" charset="2"/>
            </a:endParaRPr>
          </a:p>
          <a:p>
            <a:pPr marL="1257300" lvl="2" indent="-342900">
              <a:buFont typeface="Arial" panose="020B0604020202020204" pitchFamily="34" charset="0"/>
              <a:buChar char="•"/>
            </a:pPr>
            <a:endParaRPr lang="nl-BE">
              <a:sym typeface="Wingdings" panose="05000000000000000000" pitchFamily="2" charset="2"/>
            </a:endParaRPr>
          </a:p>
          <a:p>
            <a:pPr marL="1257300" lvl="2" indent="-342900">
              <a:buFont typeface="Arial" panose="020B0604020202020204" pitchFamily="34" charset="0"/>
              <a:buChar char="•"/>
            </a:pPr>
            <a:endParaRPr lang="nl-BE">
              <a:sym typeface="Wingdings" panose="05000000000000000000" pitchFamily="2" charset="2"/>
            </a:endParaRPr>
          </a:p>
          <a:p>
            <a:endParaRPr lang="nl-BE">
              <a:sym typeface="Wingdings" panose="05000000000000000000" pitchFamily="2" charset="2"/>
            </a:endParaRPr>
          </a:p>
          <a:p>
            <a:pPr marL="342900" indent="-342900">
              <a:buFont typeface="Arial" panose="020B0604020202020204" pitchFamily="34" charset="0"/>
              <a:buChar char="•"/>
            </a:pPr>
            <a:endParaRPr lang="nl-BE" sz="1200"/>
          </a:p>
        </p:txBody>
      </p:sp>
      <p:sp>
        <p:nvSpPr>
          <p:cNvPr id="4" name="Tijdelijke aanduiding voor dianummer 3">
            <a:extLst>
              <a:ext uri="{FF2B5EF4-FFF2-40B4-BE49-F238E27FC236}">
                <a16:creationId xmlns:a16="http://schemas.microsoft.com/office/drawing/2014/main" id="{CED5E6F9-67DB-602F-18B8-A294C34844BE}"/>
              </a:ext>
            </a:extLst>
          </p:cNvPr>
          <p:cNvSpPr>
            <a:spLocks noGrp="1"/>
          </p:cNvSpPr>
          <p:nvPr>
            <p:ph type="sldNum" sz="quarter" idx="10"/>
          </p:nvPr>
        </p:nvSpPr>
        <p:spPr/>
        <p:txBody>
          <a:bodyPr/>
          <a:lstStyle/>
          <a:p>
            <a:fld id="{C12290EE-4615-4ACB-B49F-A464A31565F1}" type="slidenum">
              <a:rPr lang="nl-BE" smtClean="0"/>
              <a:t>19</a:t>
            </a:fld>
            <a:endParaRPr lang="nl-BE"/>
          </a:p>
        </p:txBody>
      </p:sp>
    </p:spTree>
    <p:extLst>
      <p:ext uri="{BB962C8B-B14F-4D97-AF65-F5344CB8AC3E}">
        <p14:creationId xmlns:p14="http://schemas.microsoft.com/office/powerpoint/2010/main" val="875380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D5511-F44C-4001-F5DD-3243F5F0C88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B5579AA-6964-BDF9-FBF6-92897F7C902A}"/>
              </a:ext>
            </a:extLst>
          </p:cNvPr>
          <p:cNvSpPr>
            <a:spLocks noGrp="1"/>
          </p:cNvSpPr>
          <p:nvPr>
            <p:ph type="ctrTitle"/>
          </p:nvPr>
        </p:nvSpPr>
        <p:spPr/>
        <p:txBody>
          <a:bodyPr>
            <a:normAutofit/>
          </a:bodyPr>
          <a:lstStyle/>
          <a:p>
            <a:r>
              <a:rPr lang="nl-BE"/>
              <a:t>Vraag en antwoord</a:t>
            </a:r>
          </a:p>
        </p:txBody>
      </p:sp>
      <p:sp>
        <p:nvSpPr>
          <p:cNvPr id="3" name="Ondertitel 2">
            <a:extLst>
              <a:ext uri="{FF2B5EF4-FFF2-40B4-BE49-F238E27FC236}">
                <a16:creationId xmlns:a16="http://schemas.microsoft.com/office/drawing/2014/main" id="{C1C50EA0-A559-126B-D7C8-CBC4D280A4B7}"/>
              </a:ext>
            </a:extLst>
          </p:cNvPr>
          <p:cNvSpPr>
            <a:spLocks noGrp="1"/>
          </p:cNvSpPr>
          <p:nvPr>
            <p:ph type="subTitle" idx="1"/>
          </p:nvPr>
        </p:nvSpPr>
        <p:spPr/>
        <p:txBody>
          <a:bodyPr/>
          <a:lstStyle/>
          <a:p>
            <a:r>
              <a:rPr lang="nl-NL"/>
              <a:t>Per beleidsdoelstelling</a:t>
            </a:r>
            <a:endParaRPr lang="nl-BE"/>
          </a:p>
        </p:txBody>
      </p:sp>
    </p:spTree>
    <p:extLst>
      <p:ext uri="{BB962C8B-B14F-4D97-AF65-F5344CB8AC3E}">
        <p14:creationId xmlns:p14="http://schemas.microsoft.com/office/powerpoint/2010/main" val="4103646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ACF8D8-4E0E-6445-981F-337CA5788C5C}"/>
              </a:ext>
            </a:extLst>
          </p:cNvPr>
          <p:cNvSpPr>
            <a:spLocks noGrp="1"/>
          </p:cNvSpPr>
          <p:nvPr>
            <p:ph type="title"/>
          </p:nvPr>
        </p:nvSpPr>
        <p:spPr/>
        <p:txBody>
          <a:bodyPr/>
          <a:lstStyle/>
          <a:p>
            <a:r>
              <a:rPr lang="nl-BE"/>
              <a:t>Een propere, veilige en leefbare stad </a:t>
            </a:r>
          </a:p>
        </p:txBody>
      </p:sp>
      <p:sp>
        <p:nvSpPr>
          <p:cNvPr id="3" name="Tijdelijke aanduiding voor inhoud 2">
            <a:extLst>
              <a:ext uri="{FF2B5EF4-FFF2-40B4-BE49-F238E27FC236}">
                <a16:creationId xmlns:a16="http://schemas.microsoft.com/office/drawing/2014/main" id="{B7BD0AC4-FF02-FEB4-6A14-CCBC4246495E}"/>
              </a:ext>
            </a:extLst>
          </p:cNvPr>
          <p:cNvSpPr>
            <a:spLocks noGrp="1"/>
          </p:cNvSpPr>
          <p:nvPr>
            <p:ph idx="1"/>
          </p:nvPr>
        </p:nvSpPr>
        <p:spPr>
          <a:xfrm>
            <a:off x="1047749" y="2006600"/>
            <a:ext cx="10083799" cy="3587750"/>
          </a:xfrm>
        </p:spPr>
        <p:txBody>
          <a:bodyPr vert="horz" lIns="91440" tIns="45720" rIns="91440" bIns="45720" rtlCol="0" anchor="t">
            <a:normAutofit/>
          </a:bodyPr>
          <a:lstStyle/>
          <a:p>
            <a:r>
              <a:rPr lang="nl-BE" i="1">
                <a:solidFill>
                  <a:srgbClr val="F47D20"/>
                </a:solidFill>
                <a:latin typeface="Arial"/>
                <a:cs typeface="Arial"/>
              </a:rPr>
              <a:t>We zorgen voor een propere en leefbare stad, waar iedereen zich veilig voelt. Of je nu te voet, met de fiets of de auto onderweg bent: in Diest moet je je vlot, comfortabel en veilig kunnen verplaatsen.</a:t>
            </a:r>
          </a:p>
          <a:p>
            <a:r>
              <a:rPr lang="nl-BE" sz="1400">
                <a:solidFill>
                  <a:srgbClr val="000000"/>
                </a:solidFill>
                <a:latin typeface="Arial"/>
                <a:cs typeface="Arial"/>
              </a:rPr>
              <a:t>AC00003: We pakken het sluikstort- en zwerfvuilprobleem aan (NU /Iedereen Diest)</a:t>
            </a:r>
          </a:p>
          <a:p>
            <a:r>
              <a:rPr lang="nl-BE" sz="1400">
                <a:latin typeface="Arial"/>
                <a:cs typeface="Arial"/>
              </a:rPr>
              <a:t>AP000002: We vergroten de bereikbaarheid van onze woonkernen en het stadscentrum (NU)</a:t>
            </a:r>
            <a:endParaRPr lang="nl-BE"/>
          </a:p>
          <a:p>
            <a:r>
              <a:rPr lang="nl-BE" sz="1400">
                <a:latin typeface="Arial"/>
                <a:cs typeface="Arial"/>
              </a:rPr>
              <a:t>AC00005: We werken een nieuwe gemeentelijke visie uit over mobiliteit (NU)</a:t>
            </a:r>
            <a:endParaRPr lang="nl-BE"/>
          </a:p>
          <a:p>
            <a:r>
              <a:rPr lang="nl-BE" sz="1400">
                <a:latin typeface="Arial"/>
                <a:cs typeface="Arial"/>
              </a:rPr>
              <a:t>Interpellatie raadslid Vande </a:t>
            </a:r>
            <a:r>
              <a:rPr lang="nl-BE" sz="1400" err="1">
                <a:latin typeface="Arial"/>
                <a:cs typeface="Arial"/>
              </a:rPr>
              <a:t>Reyde</a:t>
            </a:r>
            <a:r>
              <a:rPr lang="nl-BE" sz="1400">
                <a:latin typeface="Arial"/>
                <a:cs typeface="Arial"/>
              </a:rPr>
              <a:t>  + mondelinge vraag (ANPR/snelheidscontroles) </a:t>
            </a:r>
            <a:endParaRPr lang="nl-BE" sz="1400"/>
          </a:p>
          <a:p>
            <a:r>
              <a:rPr lang="nl-BE" sz="1400">
                <a:highlight>
                  <a:srgbClr val="FFFFFF"/>
                </a:highlight>
                <a:latin typeface="Arial"/>
                <a:cs typeface="Arial"/>
              </a:rPr>
              <a:t>AC000011-AC000012-AC000013-AC000014: radicalisering/extremisme</a:t>
            </a:r>
            <a:r>
              <a:rPr lang="nl-BE" sz="1400">
                <a:solidFill>
                  <a:srgbClr val="000000"/>
                </a:solidFill>
                <a:highlight>
                  <a:srgbClr val="FFFFFF"/>
                </a:highlight>
                <a:latin typeface="Arial"/>
                <a:cs typeface="Arial"/>
              </a:rPr>
              <a:t>/ terrorisme (NU)</a:t>
            </a:r>
            <a:endParaRPr lang="nl-BE" sz="1400">
              <a:solidFill>
                <a:srgbClr val="000000"/>
              </a:solidFill>
              <a:highlight>
                <a:srgbClr val="FFFFFF"/>
              </a:highlight>
            </a:endParaRPr>
          </a:p>
          <a:p>
            <a:r>
              <a:rPr lang="nl-BE" sz="1400">
                <a:highlight>
                  <a:srgbClr val="FFFFFF"/>
                </a:highlight>
                <a:latin typeface="Arial"/>
                <a:cs typeface="Arial"/>
              </a:rPr>
              <a:t>AC000016: Opvolgen wetgeving en bepalen welke sectoren prioriteit krijgen in bestuurlijke aanpak (NU)</a:t>
            </a:r>
            <a:endParaRPr lang="nl-BE"/>
          </a:p>
          <a:p>
            <a:r>
              <a:rPr lang="nl-BE" sz="1400">
                <a:highlight>
                  <a:srgbClr val="FFFFFF"/>
                </a:highlight>
                <a:latin typeface="Arial"/>
                <a:cs typeface="Arial"/>
              </a:rPr>
              <a:t>AP000003: We verbeteren de toegankelijkheid van onze evenementen, onze gebouwen en openbare ruimten/AC000008: We zorgen bij projecten dat onze gebouwen en onze openbare ruimte voor iedereen toegankelijk is (NU)</a:t>
            </a:r>
            <a:endParaRPr lang="nl-BE"/>
          </a:p>
        </p:txBody>
      </p:sp>
      <p:sp>
        <p:nvSpPr>
          <p:cNvPr id="4" name="Tijdelijke aanduiding voor dianummer 3">
            <a:extLst>
              <a:ext uri="{FF2B5EF4-FFF2-40B4-BE49-F238E27FC236}">
                <a16:creationId xmlns:a16="http://schemas.microsoft.com/office/drawing/2014/main" id="{506CE740-6EA3-A680-08F9-3119693981C4}"/>
              </a:ext>
            </a:extLst>
          </p:cNvPr>
          <p:cNvSpPr>
            <a:spLocks noGrp="1"/>
          </p:cNvSpPr>
          <p:nvPr>
            <p:ph type="sldNum" sz="quarter" idx="10"/>
          </p:nvPr>
        </p:nvSpPr>
        <p:spPr/>
        <p:txBody>
          <a:bodyPr/>
          <a:lstStyle/>
          <a:p>
            <a:fld id="{C12290EE-4615-4ACB-B49F-A464A31565F1}" type="slidenum">
              <a:rPr lang="nl-BE" smtClean="0"/>
              <a:t>21</a:t>
            </a:fld>
            <a:endParaRPr lang="nl-BE"/>
          </a:p>
        </p:txBody>
      </p:sp>
    </p:spTree>
    <p:extLst>
      <p:ext uri="{BB962C8B-B14F-4D97-AF65-F5344CB8AC3E}">
        <p14:creationId xmlns:p14="http://schemas.microsoft.com/office/powerpoint/2010/main" val="1939758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F4221-94D9-258F-D987-5AC072027BB6}"/>
              </a:ext>
            </a:extLst>
          </p:cNvPr>
          <p:cNvSpPr>
            <a:spLocks noGrp="1"/>
          </p:cNvSpPr>
          <p:nvPr>
            <p:ph type="title"/>
          </p:nvPr>
        </p:nvSpPr>
        <p:spPr/>
        <p:txBody>
          <a:bodyPr/>
          <a:lstStyle/>
          <a:p>
            <a:r>
              <a:rPr lang="nl-BE"/>
              <a:t>Een stad op maat</a:t>
            </a:r>
          </a:p>
        </p:txBody>
      </p:sp>
      <p:sp>
        <p:nvSpPr>
          <p:cNvPr id="3" name="Tijdelijke aanduiding voor inhoud 2">
            <a:extLst>
              <a:ext uri="{FF2B5EF4-FFF2-40B4-BE49-F238E27FC236}">
                <a16:creationId xmlns:a16="http://schemas.microsoft.com/office/drawing/2014/main" id="{448E1994-8CE9-21D1-019B-B972B7C60C88}"/>
              </a:ext>
            </a:extLst>
          </p:cNvPr>
          <p:cNvSpPr>
            <a:spLocks noGrp="1"/>
          </p:cNvSpPr>
          <p:nvPr>
            <p:ph idx="1"/>
          </p:nvPr>
        </p:nvSpPr>
        <p:spPr/>
        <p:txBody>
          <a:bodyPr vert="horz" lIns="91440" tIns="45720" rIns="91440" bIns="45720" rtlCol="0" anchor="t">
            <a:normAutofit fontScale="92500" lnSpcReduction="20000"/>
          </a:bodyPr>
          <a:lstStyle/>
          <a:p>
            <a:r>
              <a:rPr lang="nl-BE" i="1" dirty="0">
                <a:solidFill>
                  <a:srgbClr val="F47D20"/>
                </a:solidFill>
                <a:latin typeface="Arial"/>
                <a:cs typeface="Arial"/>
              </a:rPr>
              <a:t>We willen dat elke </a:t>
            </a:r>
            <a:r>
              <a:rPr lang="nl-BE" i="1" dirty="0" err="1">
                <a:solidFill>
                  <a:srgbClr val="F47D20"/>
                </a:solidFill>
                <a:latin typeface="Arial"/>
                <a:cs typeface="Arial"/>
              </a:rPr>
              <a:t>Diestenaar</a:t>
            </a:r>
            <a:r>
              <a:rPr lang="nl-BE" i="1" dirty="0">
                <a:solidFill>
                  <a:srgbClr val="F47D20"/>
                </a:solidFill>
                <a:latin typeface="Arial"/>
                <a:cs typeface="Arial"/>
              </a:rPr>
              <a:t> de stad mee vorm geeft en volwaardig kan meedoen. Daarvoor werken we laagdrempelig en inclusief aan een stad die graag samen leeft. </a:t>
            </a:r>
          </a:p>
          <a:p>
            <a:r>
              <a:rPr lang="nl-BE" i="1" dirty="0">
                <a:solidFill>
                  <a:srgbClr val="F47D20"/>
                </a:solidFill>
                <a:latin typeface="Arial"/>
                <a:cs typeface="Arial"/>
              </a:rPr>
              <a:t>We maken werk van een warm sociaal beleid, waarbij we niemand achterlaten en we het evenwicht bewaren tussen aanklampen en activeren. We zijn waakzaam voor misbruik van onze voorzieningen, zodat wie onze hulp echt nodig heeft, die ook kan krijgen.</a:t>
            </a:r>
            <a:endParaRPr lang="nl-BE" dirty="0">
              <a:solidFill>
                <a:srgbClr val="F47D20"/>
              </a:solidFill>
              <a:latin typeface="Arial"/>
              <a:cs typeface="Arial"/>
            </a:endParaRPr>
          </a:p>
          <a:p>
            <a:r>
              <a:rPr lang="nl-BE" sz="1800" dirty="0">
                <a:latin typeface="Arial"/>
                <a:cs typeface="Arial"/>
              </a:rPr>
              <a:t>AC 20: wat bedoelt men met “actieve rol in de uitbouw van de ELZ Demerland”? (Iedereen Diest)</a:t>
            </a:r>
            <a:endParaRPr lang="nl-BE" sz="1800" dirty="0"/>
          </a:p>
          <a:p>
            <a:r>
              <a:rPr lang="nl-BE" sz="1800" dirty="0">
                <a:latin typeface="Arial"/>
                <a:cs typeface="Arial"/>
              </a:rPr>
              <a:t>Welk jaarlijks bedrag voorzien voor bestrijding menstruatiearmoede? (Iedereen Diest)</a:t>
            </a:r>
            <a:endParaRPr lang="nl-BE" dirty="0"/>
          </a:p>
          <a:p>
            <a:r>
              <a:rPr lang="nl-BE" sz="1800" dirty="0">
                <a:latin typeface="Arial"/>
                <a:cs typeface="Arial"/>
              </a:rPr>
              <a:t>Idem Moeders helpen Moeders + </a:t>
            </a:r>
            <a:r>
              <a:rPr lang="nl-BE" sz="1800" dirty="0" err="1">
                <a:latin typeface="Arial"/>
                <a:cs typeface="Arial"/>
              </a:rPr>
              <a:t>herlocalisering</a:t>
            </a:r>
            <a:r>
              <a:rPr lang="nl-BE" sz="1800" dirty="0">
                <a:latin typeface="Arial"/>
                <a:cs typeface="Arial"/>
              </a:rPr>
              <a:t> (Iedereen Diest) </a:t>
            </a:r>
            <a:endParaRPr lang="nl-BE" dirty="0"/>
          </a:p>
          <a:p>
            <a:r>
              <a:rPr lang="nl-BE" sz="1800" dirty="0">
                <a:latin typeface="Arial"/>
                <a:cs typeface="Arial"/>
              </a:rPr>
              <a:t>Op basis van welke gegevens werden de subsidies voor de mantelzorgers berekend? (Iedereen Diest)</a:t>
            </a:r>
            <a:endParaRPr lang="nl-BE" dirty="0"/>
          </a:p>
          <a:p>
            <a:r>
              <a:rPr lang="nl-BE" sz="1700" dirty="0">
                <a:latin typeface="Arial"/>
                <a:cs typeface="Arial"/>
              </a:rPr>
              <a:t>AC000030 We investeren in maximale talentontwikkeling van kinderen en jongeren. Hoe? Graag toelichting (Iedereen Diest) </a:t>
            </a:r>
            <a:endParaRPr lang="nl-BE" dirty="0">
              <a:latin typeface="Arial"/>
              <a:cs typeface="Arial"/>
            </a:endParaRPr>
          </a:p>
          <a:p>
            <a:r>
              <a:rPr lang="nl-BE" sz="1700" dirty="0">
                <a:latin typeface="Arial"/>
                <a:cs typeface="Arial"/>
              </a:rPr>
              <a:t>Hoe gaat de stad pluralistisch onderwijs in de deelgemeenten garanderen? (Iedereen Diest)</a:t>
            </a:r>
            <a:endParaRPr lang="nl-BE" dirty="0"/>
          </a:p>
          <a:p>
            <a:r>
              <a:rPr lang="nl-BE" sz="1700" dirty="0">
                <a:latin typeface="Arial"/>
                <a:cs typeface="Arial"/>
              </a:rPr>
              <a:t>Ondersteuning </a:t>
            </a:r>
            <a:r>
              <a:rPr lang="nl-BE" sz="1700" dirty="0" err="1">
                <a:latin typeface="Arial"/>
                <a:cs typeface="Arial"/>
              </a:rPr>
              <a:t>Soepersoep</a:t>
            </a:r>
            <a:r>
              <a:rPr lang="nl-BE" sz="1700" dirty="0">
                <a:latin typeface="Arial"/>
                <a:cs typeface="Arial"/>
              </a:rPr>
              <a:t>? (Iedereen Diest)</a:t>
            </a:r>
            <a:endParaRPr lang="nl-BE" sz="1700" dirty="0"/>
          </a:p>
          <a:p>
            <a:endParaRPr lang="nl-BE" sz="1700"/>
          </a:p>
          <a:p>
            <a:endParaRPr lang="nl-BE"/>
          </a:p>
          <a:p>
            <a:endParaRPr lang="nl-BE"/>
          </a:p>
          <a:p>
            <a:endParaRPr lang="nl-BE"/>
          </a:p>
        </p:txBody>
      </p:sp>
      <p:sp>
        <p:nvSpPr>
          <p:cNvPr id="4" name="Tijdelijke aanduiding voor dianummer 3">
            <a:extLst>
              <a:ext uri="{FF2B5EF4-FFF2-40B4-BE49-F238E27FC236}">
                <a16:creationId xmlns:a16="http://schemas.microsoft.com/office/drawing/2014/main" id="{564D0492-B50A-D1E0-90B9-F1E82712B58D}"/>
              </a:ext>
            </a:extLst>
          </p:cNvPr>
          <p:cNvSpPr>
            <a:spLocks noGrp="1"/>
          </p:cNvSpPr>
          <p:nvPr>
            <p:ph type="sldNum" sz="quarter" idx="10"/>
          </p:nvPr>
        </p:nvSpPr>
        <p:spPr/>
        <p:txBody>
          <a:bodyPr/>
          <a:lstStyle/>
          <a:p>
            <a:fld id="{C12290EE-4615-4ACB-B49F-A464A31565F1}" type="slidenum">
              <a:rPr lang="nl-BE" smtClean="0"/>
              <a:t>22</a:t>
            </a:fld>
            <a:endParaRPr lang="nl-BE"/>
          </a:p>
        </p:txBody>
      </p:sp>
    </p:spTree>
    <p:extLst>
      <p:ext uri="{BB962C8B-B14F-4D97-AF65-F5344CB8AC3E}">
        <p14:creationId xmlns:p14="http://schemas.microsoft.com/office/powerpoint/2010/main" val="2780171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0FA14B-4105-C828-D549-D87417E48782}"/>
              </a:ext>
            </a:extLst>
          </p:cNvPr>
          <p:cNvSpPr>
            <a:spLocks noGrp="1"/>
          </p:cNvSpPr>
          <p:nvPr>
            <p:ph type="title"/>
          </p:nvPr>
        </p:nvSpPr>
        <p:spPr/>
        <p:txBody>
          <a:bodyPr/>
          <a:lstStyle/>
          <a:p>
            <a:r>
              <a:rPr lang="nl-BE"/>
              <a:t>Een aantrekkelijke stad </a:t>
            </a:r>
            <a:br>
              <a:rPr lang="nl-BE"/>
            </a:br>
            <a:r>
              <a:rPr lang="nl-BE"/>
              <a:t>met levendige dorpen</a:t>
            </a:r>
          </a:p>
        </p:txBody>
      </p:sp>
      <p:sp>
        <p:nvSpPr>
          <p:cNvPr id="3" name="Tijdelijke aanduiding voor inhoud 2">
            <a:extLst>
              <a:ext uri="{FF2B5EF4-FFF2-40B4-BE49-F238E27FC236}">
                <a16:creationId xmlns:a16="http://schemas.microsoft.com/office/drawing/2014/main" id="{BE11DE41-C2A8-C99C-DB23-2EB883118FE6}"/>
              </a:ext>
            </a:extLst>
          </p:cNvPr>
          <p:cNvSpPr>
            <a:spLocks noGrp="1"/>
          </p:cNvSpPr>
          <p:nvPr>
            <p:ph idx="1"/>
          </p:nvPr>
        </p:nvSpPr>
        <p:spPr/>
        <p:txBody>
          <a:bodyPr vert="horz" lIns="91440" tIns="45720" rIns="91440" bIns="45720" rtlCol="0" anchor="t">
            <a:normAutofit/>
          </a:bodyPr>
          <a:lstStyle/>
          <a:p>
            <a:r>
              <a:rPr lang="nl-BE" i="1">
                <a:solidFill>
                  <a:srgbClr val="F47D20"/>
                </a:solidFill>
                <a:latin typeface="Arial"/>
                <a:cs typeface="Arial"/>
              </a:rPr>
              <a:t>We maken van Diest en zijn dorpen plekken waar je wil wonen, werken, ondernemen, winkelen of die je wil bezoeken. We zetten in op sterke kernen, toekomstgerichte en duurzame stadsvernieuwing, met respect voor het karakter van elke buurt.</a:t>
            </a:r>
            <a:endParaRPr lang="nl-BE">
              <a:solidFill>
                <a:srgbClr val="F47D20"/>
              </a:solidFill>
              <a:latin typeface="Arial"/>
              <a:cs typeface="Arial"/>
            </a:endParaRPr>
          </a:p>
          <a:p>
            <a:pPr marL="285750" indent="-285750">
              <a:buFont typeface="Arial" panose="020B0604020202020204" pitchFamily="34" charset="0"/>
              <a:buChar char="•"/>
            </a:pPr>
            <a:endParaRPr lang="nl-BE"/>
          </a:p>
          <a:p>
            <a:r>
              <a:rPr lang="nl-BE" sz="1400">
                <a:highlight>
                  <a:srgbClr val="FFFFFF"/>
                </a:highlight>
                <a:latin typeface="Arial"/>
                <a:cs typeface="Arial"/>
              </a:rPr>
              <a:t>AP000012: We evalueren de ondersteunende beleidsinstrumenten voor ondernemers (NU)</a:t>
            </a:r>
          </a:p>
          <a:p>
            <a:r>
              <a:rPr lang="nl-BE" sz="1400">
                <a:highlight>
                  <a:srgbClr val="FFFFFF"/>
                </a:highlight>
                <a:latin typeface="Arial"/>
                <a:cs typeface="Arial"/>
              </a:rPr>
              <a:t>AC000042 We bestrijden leegstand en streven naar een kwalitatieve invulling van het kernwinkelgebied. (Iedereen Diest) </a:t>
            </a:r>
            <a:endParaRPr lang="nl-BE"/>
          </a:p>
          <a:p>
            <a:r>
              <a:rPr lang="nl-BE" sz="1400">
                <a:highlight>
                  <a:srgbClr val="FFFFFF"/>
                </a:highlight>
                <a:latin typeface="Arial"/>
                <a:cs typeface="Arial"/>
              </a:rPr>
              <a:t>AC000041: We nemen initiatieven om van Diest een aantrekkelijke winkelstad te maken, met parkeermogelijkheden. (NU)</a:t>
            </a:r>
          </a:p>
          <a:p>
            <a:r>
              <a:rPr lang="nl-BE" sz="1400">
                <a:highlight>
                  <a:srgbClr val="FFFFFF"/>
                </a:highlight>
                <a:latin typeface="Arial"/>
                <a:cs typeface="Arial"/>
              </a:rPr>
              <a:t>C 41: randparkings: geen cijfers (Iedereen Diest)</a:t>
            </a:r>
          </a:p>
          <a:p>
            <a:r>
              <a:rPr lang="nl-BE" sz="1400">
                <a:highlight>
                  <a:srgbClr val="FFFFFF"/>
                </a:highlight>
                <a:latin typeface="Arial"/>
                <a:cs typeface="Arial"/>
              </a:rPr>
              <a:t>AC 49: meer info over Diest als uitvalsbasis voor een culinaire- en erfgoedbeleving? (Iedereen Diest) </a:t>
            </a:r>
            <a:endParaRPr lang="nl-BE"/>
          </a:p>
        </p:txBody>
      </p:sp>
      <p:sp>
        <p:nvSpPr>
          <p:cNvPr id="4" name="Tijdelijke aanduiding voor dianummer 3">
            <a:extLst>
              <a:ext uri="{FF2B5EF4-FFF2-40B4-BE49-F238E27FC236}">
                <a16:creationId xmlns:a16="http://schemas.microsoft.com/office/drawing/2014/main" id="{E8D85EEE-7770-6028-47F4-88A124300A8C}"/>
              </a:ext>
            </a:extLst>
          </p:cNvPr>
          <p:cNvSpPr>
            <a:spLocks noGrp="1"/>
          </p:cNvSpPr>
          <p:nvPr>
            <p:ph type="sldNum" sz="quarter" idx="10"/>
          </p:nvPr>
        </p:nvSpPr>
        <p:spPr/>
        <p:txBody>
          <a:bodyPr/>
          <a:lstStyle/>
          <a:p>
            <a:fld id="{C12290EE-4615-4ACB-B49F-A464A31565F1}" type="slidenum">
              <a:rPr lang="nl-BE" smtClean="0"/>
              <a:t>23</a:t>
            </a:fld>
            <a:endParaRPr lang="nl-BE"/>
          </a:p>
        </p:txBody>
      </p:sp>
    </p:spTree>
    <p:extLst>
      <p:ext uri="{BB962C8B-B14F-4D97-AF65-F5344CB8AC3E}">
        <p14:creationId xmlns:p14="http://schemas.microsoft.com/office/powerpoint/2010/main" val="2742237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F046E5-AC29-4D2A-5B20-09B638507384}"/>
              </a:ext>
            </a:extLst>
          </p:cNvPr>
          <p:cNvSpPr>
            <a:spLocks noGrp="1"/>
          </p:cNvSpPr>
          <p:nvPr>
            <p:ph type="title"/>
          </p:nvPr>
        </p:nvSpPr>
        <p:spPr/>
        <p:txBody>
          <a:bodyPr/>
          <a:lstStyle/>
          <a:p>
            <a:r>
              <a:rPr lang="nl-BE"/>
              <a:t>Een klimaatvriendelijke en groene stad</a:t>
            </a:r>
          </a:p>
        </p:txBody>
      </p:sp>
      <p:sp>
        <p:nvSpPr>
          <p:cNvPr id="3" name="Tijdelijke aanduiding voor inhoud 2">
            <a:extLst>
              <a:ext uri="{FF2B5EF4-FFF2-40B4-BE49-F238E27FC236}">
                <a16:creationId xmlns:a16="http://schemas.microsoft.com/office/drawing/2014/main" id="{C349CB0A-CEC9-74AB-351B-46CC69F89083}"/>
              </a:ext>
            </a:extLst>
          </p:cNvPr>
          <p:cNvSpPr>
            <a:spLocks noGrp="1"/>
          </p:cNvSpPr>
          <p:nvPr>
            <p:ph idx="1"/>
          </p:nvPr>
        </p:nvSpPr>
        <p:spPr/>
        <p:txBody>
          <a:bodyPr vert="horz" lIns="91440" tIns="45720" rIns="91440" bIns="45720" rtlCol="0" anchor="t">
            <a:normAutofit/>
          </a:bodyPr>
          <a:lstStyle/>
          <a:p>
            <a:pPr>
              <a:lnSpc>
                <a:spcPct val="120000"/>
              </a:lnSpc>
            </a:pPr>
            <a:r>
              <a:rPr lang="nl-BE" i="1">
                <a:solidFill>
                  <a:srgbClr val="F47D20"/>
                </a:solidFill>
                <a:latin typeface="Arial"/>
                <a:cs typeface="Arial"/>
              </a:rPr>
              <a:t>We voeren een klimaatvriendelijk en energiezuinig beleid. We geven ruimte aan natuur, bos, water en landbouw en beschermen het landelijke karakter van onze dorpen.</a:t>
            </a:r>
            <a:endParaRPr lang="nl-BE">
              <a:solidFill>
                <a:srgbClr val="F47D20"/>
              </a:solidFill>
              <a:latin typeface="Arial"/>
              <a:cs typeface="Arial"/>
            </a:endParaRPr>
          </a:p>
          <a:p>
            <a:r>
              <a:rPr lang="nl-BE" sz="1400">
                <a:latin typeface="Arial"/>
                <a:cs typeface="Arial"/>
              </a:rPr>
              <a:t>AC000053: We realiseren een nieuwe locatie voor het LDC (NU)</a:t>
            </a:r>
          </a:p>
          <a:p>
            <a:endParaRPr lang="nl-BE" sz="1400"/>
          </a:p>
          <a:p>
            <a:r>
              <a:rPr lang="nl-BE" sz="1400">
                <a:latin typeface="Arial"/>
                <a:cs typeface="Arial"/>
              </a:rPr>
              <a:t>AC000087: We maken werk van de implementatie van de vastgoedstrategie (NU)</a:t>
            </a:r>
          </a:p>
          <a:p>
            <a:endParaRPr lang="nl-BE" sz="1400"/>
          </a:p>
          <a:p>
            <a:r>
              <a:rPr lang="nl-BE" sz="1400">
                <a:latin typeface="Arial"/>
                <a:cs typeface="Arial"/>
              </a:rPr>
              <a:t>AC000059: We onderzoeken de haalbaarheid van een warmtenet op het begijnhof (NU/Iedereen Diest) - </a:t>
            </a:r>
            <a:r>
              <a:rPr lang="nl-BE" sz="1400">
                <a:highlight>
                  <a:srgbClr val="FFFFFF"/>
                </a:highlight>
                <a:latin typeface="Arial"/>
                <a:cs typeface="Arial"/>
              </a:rPr>
              <a:t>Pg 63 BD0000005: Begijnhof </a:t>
            </a:r>
            <a:r>
              <a:rPr lang="nl-BE" sz="1400" err="1">
                <a:highlight>
                  <a:srgbClr val="FFFFFF"/>
                </a:highlight>
                <a:latin typeface="Arial"/>
                <a:cs typeface="Arial"/>
              </a:rPr>
              <a:t>heraanleg</a:t>
            </a:r>
            <a:r>
              <a:rPr lang="nl-BE" sz="1400">
                <a:highlight>
                  <a:srgbClr val="FFFFFF"/>
                </a:highlight>
                <a:latin typeface="Arial"/>
                <a:cs typeface="Arial"/>
              </a:rPr>
              <a:t> van de riolering en de wegenis</a:t>
            </a:r>
            <a:endParaRPr lang="nl-BE"/>
          </a:p>
        </p:txBody>
      </p:sp>
      <p:sp>
        <p:nvSpPr>
          <p:cNvPr id="4" name="Tijdelijke aanduiding voor dianummer 3">
            <a:extLst>
              <a:ext uri="{FF2B5EF4-FFF2-40B4-BE49-F238E27FC236}">
                <a16:creationId xmlns:a16="http://schemas.microsoft.com/office/drawing/2014/main" id="{5CD89C8A-2754-B510-AF77-0CA3C349F844}"/>
              </a:ext>
            </a:extLst>
          </p:cNvPr>
          <p:cNvSpPr>
            <a:spLocks noGrp="1"/>
          </p:cNvSpPr>
          <p:nvPr>
            <p:ph type="sldNum" sz="quarter" idx="10"/>
          </p:nvPr>
        </p:nvSpPr>
        <p:spPr/>
        <p:txBody>
          <a:bodyPr/>
          <a:lstStyle/>
          <a:p>
            <a:fld id="{C12290EE-4615-4ACB-B49F-A464A31565F1}" type="slidenum">
              <a:rPr lang="nl-BE" smtClean="0"/>
              <a:t>24</a:t>
            </a:fld>
            <a:endParaRPr lang="nl-BE"/>
          </a:p>
        </p:txBody>
      </p:sp>
    </p:spTree>
    <p:extLst>
      <p:ext uri="{BB962C8B-B14F-4D97-AF65-F5344CB8AC3E}">
        <p14:creationId xmlns:p14="http://schemas.microsoft.com/office/powerpoint/2010/main" val="367612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1B06AF-1BCB-C3E5-6CBC-5E53B3AB6986}"/>
              </a:ext>
            </a:extLst>
          </p:cNvPr>
          <p:cNvSpPr>
            <a:spLocks noGrp="1"/>
          </p:cNvSpPr>
          <p:nvPr>
            <p:ph type="title"/>
          </p:nvPr>
        </p:nvSpPr>
        <p:spPr/>
        <p:txBody>
          <a:bodyPr/>
          <a:lstStyle/>
          <a:p>
            <a:r>
              <a:rPr lang="nl-BE"/>
              <a:t>Een levende stad</a:t>
            </a:r>
          </a:p>
        </p:txBody>
      </p:sp>
      <p:sp>
        <p:nvSpPr>
          <p:cNvPr id="3" name="Tijdelijke aanduiding voor inhoud 2">
            <a:extLst>
              <a:ext uri="{FF2B5EF4-FFF2-40B4-BE49-F238E27FC236}">
                <a16:creationId xmlns:a16="http://schemas.microsoft.com/office/drawing/2014/main" id="{E31D504C-1237-BC90-73A4-B00BCB967405}"/>
              </a:ext>
            </a:extLst>
          </p:cNvPr>
          <p:cNvSpPr>
            <a:spLocks noGrp="1"/>
          </p:cNvSpPr>
          <p:nvPr>
            <p:ph idx="1"/>
          </p:nvPr>
        </p:nvSpPr>
        <p:spPr/>
        <p:txBody>
          <a:bodyPr vert="horz" lIns="91440" tIns="45720" rIns="91440" bIns="45720" rtlCol="0" anchor="t">
            <a:normAutofit lnSpcReduction="10000"/>
          </a:bodyPr>
          <a:lstStyle/>
          <a:p>
            <a:pPr>
              <a:lnSpc>
                <a:spcPct val="110000"/>
              </a:lnSpc>
            </a:pPr>
            <a:r>
              <a:rPr lang="nl-BE" i="1">
                <a:solidFill>
                  <a:srgbClr val="F47D20"/>
                </a:solidFill>
                <a:latin typeface="Arial"/>
                <a:cs typeface="Arial"/>
              </a:rPr>
              <a:t>We brengen </a:t>
            </a:r>
            <a:r>
              <a:rPr lang="nl-BE" i="1" err="1">
                <a:solidFill>
                  <a:srgbClr val="F47D20"/>
                </a:solidFill>
                <a:latin typeface="Arial"/>
                <a:cs typeface="Arial"/>
              </a:rPr>
              <a:t>Diestenaars</a:t>
            </a:r>
            <a:r>
              <a:rPr lang="nl-BE" i="1">
                <a:solidFill>
                  <a:srgbClr val="F47D20"/>
                </a:solidFill>
                <a:latin typeface="Arial"/>
                <a:cs typeface="Arial"/>
              </a:rPr>
              <a:t> samen via sport, cultuur, jeugdwerking en een toegankelijk en aantrekkelijk vrijetijdsaanbod. </a:t>
            </a:r>
          </a:p>
          <a:p>
            <a:pPr>
              <a:lnSpc>
                <a:spcPct val="110000"/>
              </a:lnSpc>
            </a:pPr>
            <a:r>
              <a:rPr lang="nl-BE" sz="1400">
                <a:solidFill>
                  <a:srgbClr val="000000"/>
                </a:solidFill>
                <a:highlight>
                  <a:srgbClr val="FFFFFF"/>
                </a:highlight>
                <a:latin typeface="Arial"/>
                <a:cs typeface="Arial"/>
              </a:rPr>
              <a:t>AC000061: We ontwikkelen een socio-culturele werking voor en met jonger 16+  (NU)</a:t>
            </a:r>
          </a:p>
          <a:p>
            <a:pPr>
              <a:lnSpc>
                <a:spcPct val="110000"/>
              </a:lnSpc>
            </a:pPr>
            <a:endParaRPr lang="nl-BE" sz="1400">
              <a:highlight>
                <a:srgbClr val="FFFFFF"/>
              </a:highlight>
            </a:endParaRPr>
          </a:p>
          <a:p>
            <a:pPr>
              <a:lnSpc>
                <a:spcPct val="110000"/>
              </a:lnSpc>
            </a:pPr>
            <a:r>
              <a:rPr lang="nl-BE" sz="1400">
                <a:highlight>
                  <a:srgbClr val="FFFFFF"/>
                </a:highlight>
                <a:latin typeface="Arial"/>
                <a:cs typeface="Arial"/>
              </a:rPr>
              <a:t>AC000070: Realiseren dossier Sportcomplex (NU/Iedereen Diest)</a:t>
            </a:r>
          </a:p>
          <a:p>
            <a:pPr>
              <a:lnSpc>
                <a:spcPct val="110000"/>
              </a:lnSpc>
            </a:pPr>
            <a:r>
              <a:rPr lang="nl-BE" sz="1400">
                <a:highlight>
                  <a:srgbClr val="FFFFFF"/>
                </a:highlight>
                <a:latin typeface="Arial"/>
                <a:cs typeface="Arial"/>
              </a:rPr>
              <a:t>AC000089: We maken een ruimtelijk plan voor het oosterlindeveld en investeren in nieuwe infrastructuur (NU)</a:t>
            </a:r>
          </a:p>
          <a:p>
            <a:pPr>
              <a:lnSpc>
                <a:spcPct val="110000"/>
              </a:lnSpc>
            </a:pPr>
            <a:endParaRPr lang="nl-BE" sz="1400">
              <a:highlight>
                <a:srgbClr val="FFFFFF"/>
              </a:highlight>
            </a:endParaRPr>
          </a:p>
          <a:p>
            <a:pPr>
              <a:lnSpc>
                <a:spcPct val="110000"/>
              </a:lnSpc>
            </a:pPr>
            <a:r>
              <a:rPr lang="nl-BE" sz="1400">
                <a:highlight>
                  <a:srgbClr val="FFFFFF"/>
                </a:highlight>
                <a:latin typeface="Arial"/>
                <a:cs typeface="Arial"/>
              </a:rPr>
              <a:t>AC 66:  hoe zien ze de rol van de ontmoetingscentra? Meer uitleg?  (Iedereen Diest)</a:t>
            </a:r>
            <a:endParaRPr lang="nl-BE"/>
          </a:p>
          <a:p>
            <a:pPr>
              <a:lnSpc>
                <a:spcPct val="110000"/>
              </a:lnSpc>
            </a:pPr>
            <a:r>
              <a:rPr lang="nl-BE" sz="1400">
                <a:highlight>
                  <a:srgbClr val="FFFFFF"/>
                </a:highlight>
                <a:latin typeface="Arial"/>
                <a:cs typeface="Arial"/>
              </a:rPr>
              <a:t>AC 67:  Wat is een efficiënt collectiebeleid en -beheer? (Iedereen Diest)</a:t>
            </a:r>
          </a:p>
          <a:p>
            <a:pPr>
              <a:lnSpc>
                <a:spcPct val="110000"/>
              </a:lnSpc>
            </a:pPr>
            <a:r>
              <a:rPr lang="nl-BE" sz="1400">
                <a:highlight>
                  <a:srgbClr val="FFFFFF"/>
                </a:highlight>
                <a:latin typeface="Arial"/>
                <a:cs typeface="Arial"/>
              </a:rPr>
              <a:t>Wordt de </a:t>
            </a:r>
            <a:r>
              <a:rPr lang="nl-BE" sz="1400" err="1">
                <a:highlight>
                  <a:srgbClr val="FFFFFF"/>
                </a:highlight>
                <a:latin typeface="Arial"/>
                <a:cs typeface="Arial"/>
              </a:rPr>
              <a:t>Uitpas</a:t>
            </a:r>
            <a:r>
              <a:rPr lang="nl-BE" sz="1400">
                <a:highlight>
                  <a:srgbClr val="FFFFFF"/>
                </a:highlight>
                <a:latin typeface="Arial"/>
                <a:cs typeface="Arial"/>
              </a:rPr>
              <a:t> voorzien in deze legislatuur? (Iedereen Diest) </a:t>
            </a:r>
            <a:endParaRPr lang="nl-BE"/>
          </a:p>
        </p:txBody>
      </p:sp>
      <p:sp>
        <p:nvSpPr>
          <p:cNvPr id="4" name="Tijdelijke aanduiding voor dianummer 3">
            <a:extLst>
              <a:ext uri="{FF2B5EF4-FFF2-40B4-BE49-F238E27FC236}">
                <a16:creationId xmlns:a16="http://schemas.microsoft.com/office/drawing/2014/main" id="{B353D645-5B0E-1CA3-D51C-16901DD28A35}"/>
              </a:ext>
            </a:extLst>
          </p:cNvPr>
          <p:cNvSpPr>
            <a:spLocks noGrp="1"/>
          </p:cNvSpPr>
          <p:nvPr>
            <p:ph type="sldNum" sz="quarter" idx="10"/>
          </p:nvPr>
        </p:nvSpPr>
        <p:spPr/>
        <p:txBody>
          <a:bodyPr/>
          <a:lstStyle/>
          <a:p>
            <a:fld id="{C12290EE-4615-4ACB-B49F-A464A31565F1}" type="slidenum">
              <a:rPr lang="nl-BE" smtClean="0"/>
              <a:t>25</a:t>
            </a:fld>
            <a:endParaRPr lang="nl-BE"/>
          </a:p>
        </p:txBody>
      </p:sp>
    </p:spTree>
    <p:extLst>
      <p:ext uri="{BB962C8B-B14F-4D97-AF65-F5344CB8AC3E}">
        <p14:creationId xmlns:p14="http://schemas.microsoft.com/office/powerpoint/2010/main" val="884816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BE719A-A42B-49F3-30CD-4930CFA758CD}"/>
              </a:ext>
            </a:extLst>
          </p:cNvPr>
          <p:cNvSpPr>
            <a:spLocks noGrp="1"/>
          </p:cNvSpPr>
          <p:nvPr>
            <p:ph type="title"/>
          </p:nvPr>
        </p:nvSpPr>
        <p:spPr/>
        <p:txBody>
          <a:bodyPr/>
          <a:lstStyle/>
          <a:p>
            <a:r>
              <a:rPr lang="nl-BE"/>
              <a:t>Een behulpzame stad</a:t>
            </a:r>
          </a:p>
        </p:txBody>
      </p:sp>
      <p:sp>
        <p:nvSpPr>
          <p:cNvPr id="3" name="Tijdelijke aanduiding voor inhoud 2">
            <a:extLst>
              <a:ext uri="{FF2B5EF4-FFF2-40B4-BE49-F238E27FC236}">
                <a16:creationId xmlns:a16="http://schemas.microsoft.com/office/drawing/2014/main" id="{D12784C9-05FC-22CD-2039-CE53C35C9333}"/>
              </a:ext>
            </a:extLst>
          </p:cNvPr>
          <p:cNvSpPr>
            <a:spLocks noGrp="1"/>
          </p:cNvSpPr>
          <p:nvPr>
            <p:ph idx="1"/>
          </p:nvPr>
        </p:nvSpPr>
        <p:spPr/>
        <p:txBody>
          <a:bodyPr/>
          <a:lstStyle/>
          <a:p>
            <a:pPr>
              <a:lnSpc>
                <a:spcPct val="100000"/>
              </a:lnSpc>
            </a:pPr>
            <a:r>
              <a:rPr lang="nl-BE" i="1">
                <a:solidFill>
                  <a:srgbClr val="F47D20"/>
                </a:solidFill>
              </a:rPr>
              <a:t>We maken onze dienstverlening efficiënt, laagdrempelig en klantgericht. We zijn beschikbaar, zowel digitaal als in de buurt. </a:t>
            </a:r>
          </a:p>
          <a:p>
            <a:pPr>
              <a:lnSpc>
                <a:spcPct val="100000"/>
              </a:lnSpc>
            </a:pPr>
            <a:endParaRPr lang="nl-BE"/>
          </a:p>
        </p:txBody>
      </p:sp>
      <p:sp>
        <p:nvSpPr>
          <p:cNvPr id="4" name="Tijdelijke aanduiding voor dianummer 3">
            <a:extLst>
              <a:ext uri="{FF2B5EF4-FFF2-40B4-BE49-F238E27FC236}">
                <a16:creationId xmlns:a16="http://schemas.microsoft.com/office/drawing/2014/main" id="{0E9BB0D7-4AC9-4EF5-49E6-50AF8D1A8AAE}"/>
              </a:ext>
            </a:extLst>
          </p:cNvPr>
          <p:cNvSpPr>
            <a:spLocks noGrp="1"/>
          </p:cNvSpPr>
          <p:nvPr>
            <p:ph type="sldNum" sz="quarter" idx="10"/>
          </p:nvPr>
        </p:nvSpPr>
        <p:spPr/>
        <p:txBody>
          <a:bodyPr/>
          <a:lstStyle/>
          <a:p>
            <a:fld id="{C12290EE-4615-4ACB-B49F-A464A31565F1}" type="slidenum">
              <a:rPr lang="nl-BE" smtClean="0"/>
              <a:t>26</a:t>
            </a:fld>
            <a:endParaRPr lang="nl-BE"/>
          </a:p>
        </p:txBody>
      </p:sp>
    </p:spTree>
    <p:extLst>
      <p:ext uri="{BB962C8B-B14F-4D97-AF65-F5344CB8AC3E}">
        <p14:creationId xmlns:p14="http://schemas.microsoft.com/office/powerpoint/2010/main" val="2200018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2FE9A8-F2D8-772C-F698-F9DF806B661D}"/>
              </a:ext>
            </a:extLst>
          </p:cNvPr>
          <p:cNvSpPr>
            <a:spLocks noGrp="1"/>
          </p:cNvSpPr>
          <p:nvPr>
            <p:ph type="title"/>
          </p:nvPr>
        </p:nvSpPr>
        <p:spPr/>
        <p:txBody>
          <a:bodyPr/>
          <a:lstStyle/>
          <a:p>
            <a:r>
              <a:rPr lang="nl-BE"/>
              <a:t>Een financieel gezond beleid</a:t>
            </a:r>
          </a:p>
        </p:txBody>
      </p:sp>
      <p:sp>
        <p:nvSpPr>
          <p:cNvPr id="3" name="Tijdelijke aanduiding voor inhoud 2">
            <a:extLst>
              <a:ext uri="{FF2B5EF4-FFF2-40B4-BE49-F238E27FC236}">
                <a16:creationId xmlns:a16="http://schemas.microsoft.com/office/drawing/2014/main" id="{5A0FB7BC-8CB1-88BE-920B-7927C21D0031}"/>
              </a:ext>
            </a:extLst>
          </p:cNvPr>
          <p:cNvSpPr>
            <a:spLocks noGrp="1"/>
          </p:cNvSpPr>
          <p:nvPr>
            <p:ph idx="1"/>
          </p:nvPr>
        </p:nvSpPr>
        <p:spPr>
          <a:xfrm>
            <a:off x="1047750" y="2006599"/>
            <a:ext cx="10096500" cy="3832225"/>
          </a:xfrm>
        </p:spPr>
        <p:txBody>
          <a:bodyPr vert="horz" lIns="91440" tIns="45720" rIns="91440" bIns="45720" rtlCol="0" anchor="t">
            <a:normAutofit/>
          </a:bodyPr>
          <a:lstStyle/>
          <a:p>
            <a:pPr>
              <a:lnSpc>
                <a:spcPct val="120000"/>
              </a:lnSpc>
            </a:pPr>
            <a:r>
              <a:rPr lang="nl-BE" i="1">
                <a:solidFill>
                  <a:srgbClr val="F47D20"/>
                </a:solidFill>
                <a:latin typeface="Arial"/>
                <a:cs typeface="Arial"/>
              </a:rPr>
              <a:t>We beheren onze middelen zorgvuldig en investeren verstandig. Zo houden we Diest financieel gezond, met het oog op de toekomst. </a:t>
            </a:r>
            <a:endParaRPr lang="nl-BE">
              <a:solidFill>
                <a:srgbClr val="F47D20"/>
              </a:solidFill>
              <a:latin typeface="Arial"/>
              <a:cs typeface="Arial"/>
            </a:endParaRPr>
          </a:p>
          <a:p>
            <a:pPr>
              <a:lnSpc>
                <a:spcPct val="120000"/>
              </a:lnSpc>
            </a:pPr>
            <a:r>
              <a:rPr lang="nl-BE" sz="1400">
                <a:solidFill>
                  <a:srgbClr val="000000"/>
                </a:solidFill>
                <a:highlight>
                  <a:srgbClr val="FFFFFF"/>
                </a:highlight>
                <a:latin typeface="Arial"/>
                <a:cs typeface="Arial"/>
              </a:rPr>
              <a:t>Fietsbieb: 12000 € per jaar (NU)</a:t>
            </a:r>
            <a:endParaRPr lang="nl-BE"/>
          </a:p>
          <a:p>
            <a:pPr>
              <a:lnSpc>
                <a:spcPct val="120000"/>
              </a:lnSpc>
            </a:pPr>
            <a:r>
              <a:rPr lang="nl-BE" sz="1400">
                <a:solidFill>
                  <a:srgbClr val="000000"/>
                </a:solidFill>
                <a:highlight>
                  <a:srgbClr val="FFFFFF"/>
                </a:highlight>
                <a:latin typeface="Arial"/>
                <a:cs typeface="Arial"/>
              </a:rPr>
              <a:t>AC000082: We verlagen het tarief van de aanvullende personenbelasting en schaffen de terrasbelasting af  (NU)</a:t>
            </a:r>
            <a:endParaRPr lang="nl-BE">
              <a:latin typeface="Arial"/>
              <a:cs typeface="Arial"/>
            </a:endParaRPr>
          </a:p>
          <a:p>
            <a:pPr>
              <a:lnSpc>
                <a:spcPct val="120000"/>
              </a:lnSpc>
            </a:pPr>
            <a:r>
              <a:rPr lang="nl-BE" sz="1400">
                <a:highlight>
                  <a:srgbClr val="FFFFFF"/>
                </a:highlight>
                <a:latin typeface="Arial"/>
                <a:cs typeface="Arial"/>
              </a:rPr>
              <a:t>Vraag </a:t>
            </a:r>
            <a:r>
              <a:rPr lang="nl-BE" sz="1400" err="1">
                <a:highlight>
                  <a:srgbClr val="FFFFFF"/>
                </a:highlight>
                <a:latin typeface="Arial"/>
                <a:cs typeface="Arial"/>
              </a:rPr>
              <a:t>i.f.v</a:t>
            </a:r>
            <a:r>
              <a:rPr lang="nl-BE" sz="1400">
                <a:highlight>
                  <a:srgbClr val="FFFFFF"/>
                </a:highlight>
                <a:latin typeface="Arial"/>
                <a:cs typeface="Arial"/>
              </a:rPr>
              <a:t> toeristenbelasting - punt 24 (Iedereen Diest)</a:t>
            </a:r>
            <a:endParaRPr lang="nl-BE"/>
          </a:p>
          <a:p>
            <a:endParaRPr lang="nl-BE"/>
          </a:p>
          <a:p>
            <a:endParaRPr lang="nl-BE"/>
          </a:p>
        </p:txBody>
      </p:sp>
      <p:sp>
        <p:nvSpPr>
          <p:cNvPr id="4" name="Tijdelijke aanduiding voor dianummer 3">
            <a:extLst>
              <a:ext uri="{FF2B5EF4-FFF2-40B4-BE49-F238E27FC236}">
                <a16:creationId xmlns:a16="http://schemas.microsoft.com/office/drawing/2014/main" id="{0D9AA2F2-2FED-DC82-204C-4C582C97CB5B}"/>
              </a:ext>
            </a:extLst>
          </p:cNvPr>
          <p:cNvSpPr>
            <a:spLocks noGrp="1"/>
          </p:cNvSpPr>
          <p:nvPr>
            <p:ph type="sldNum" sz="quarter" idx="10"/>
          </p:nvPr>
        </p:nvSpPr>
        <p:spPr/>
        <p:txBody>
          <a:bodyPr/>
          <a:lstStyle/>
          <a:p>
            <a:fld id="{C12290EE-4615-4ACB-B49F-A464A31565F1}" type="slidenum">
              <a:rPr lang="nl-BE" smtClean="0"/>
              <a:t>27</a:t>
            </a:fld>
            <a:endParaRPr lang="nl-BE"/>
          </a:p>
        </p:txBody>
      </p:sp>
    </p:spTree>
    <p:extLst>
      <p:ext uri="{BB962C8B-B14F-4D97-AF65-F5344CB8AC3E}">
        <p14:creationId xmlns:p14="http://schemas.microsoft.com/office/powerpoint/2010/main" val="3724302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8877080"/>
      </p:ext>
    </p:extLst>
  </p:cSld>
  <p:clrMapOvr>
    <a:masterClrMapping/>
  </p:clrMapOvr>
</p:sld>
</file>

<file path=ppt/theme/theme1.xml><?xml version="1.0" encoding="utf-8"?>
<a:theme xmlns:a="http://schemas.openxmlformats.org/drawingml/2006/main" name="Basic-wit-oranje">
  <a:themeElements>
    <a:clrScheme name="Diest">
      <a:dk1>
        <a:srgbClr val="000000"/>
      </a:dk1>
      <a:lt1>
        <a:srgbClr val="FFFFFF"/>
      </a:lt1>
      <a:dk2>
        <a:srgbClr val="44546A"/>
      </a:dk2>
      <a:lt2>
        <a:srgbClr val="E7E6E6"/>
      </a:lt2>
      <a:accent1>
        <a:srgbClr val="F37D1E"/>
      </a:accent1>
      <a:accent2>
        <a:srgbClr val="6A8BC7"/>
      </a:accent2>
      <a:accent3>
        <a:srgbClr val="698A83"/>
      </a:accent3>
      <a:accent4>
        <a:srgbClr val="FDE188"/>
      </a:accent4>
      <a:accent5>
        <a:srgbClr val="F26422"/>
      </a:accent5>
      <a:accent6>
        <a:srgbClr val="5879BC"/>
      </a:accent6>
      <a:hlink>
        <a:srgbClr val="5878BC"/>
      </a:hlink>
      <a:folHlink>
        <a:srgbClr val="698A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dDiest_Powerpoint-template_1920x1080_003-verkleind" id="{D8B34926-ADE5-3B40-B0D6-3A8BEC8D7B97}" vid="{E90800F4-C21A-1A4D-92D3-F0798BF2840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cd68cae-f3d9-469a-b237-044d6dcb4943" xsi:nil="true"/>
    <lcf76f155ced4ddcb4097134ff3c332f xmlns="91307299-40c7-401b-9ab2-3a08fc19d243">
      <Terms xmlns="http://schemas.microsoft.com/office/infopath/2007/PartnerControls"/>
    </lcf76f155ced4ddcb4097134ff3c332f>
    <Ontvangstdatum xmlns="91307299-40c7-401b-9ab2-3a08fc19d24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D887643571C554DACA68E0768614344" ma:contentTypeVersion="13" ma:contentTypeDescription="Een nieuw document maken." ma:contentTypeScope="" ma:versionID="7ad37c374f1d3e48e8c14472e12cccea">
  <xsd:schema xmlns:xsd="http://www.w3.org/2001/XMLSchema" xmlns:xs="http://www.w3.org/2001/XMLSchema" xmlns:p="http://schemas.microsoft.com/office/2006/metadata/properties" xmlns:ns2="91307299-40c7-401b-9ab2-3a08fc19d243" xmlns:ns3="fcd68cae-f3d9-469a-b237-044d6dcb4943" targetNamespace="http://schemas.microsoft.com/office/2006/metadata/properties" ma:root="true" ma:fieldsID="9f4d867dbd92a340ed5e828899771fe0" ns2:_="" ns3:_="">
    <xsd:import namespace="91307299-40c7-401b-9ab2-3a08fc19d243"/>
    <xsd:import namespace="fcd68cae-f3d9-469a-b237-044d6dcb494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Ontvangstdatum"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307299-40c7-401b-9ab2-3a08fc19d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a9aabd3d-a70d-424f-9a14-18cf19aa37c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Ontvangstdatum" ma:index="20" nillable="true" ma:displayName="Ontvangstdatum" ma:format="DateOnly" ma:internalName="Ontvangstdatum">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cd68cae-f3d9-469a-b237-044d6dcb494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19d4d7d-aa15-46ca-af1e-bac41562be98}" ma:internalName="TaxCatchAll" ma:showField="CatchAllData" ma:web="fcd68cae-f3d9-469a-b237-044d6dcb494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736509-33EC-4DB3-8165-6DFF19889C49}">
  <ds:schemaRefs>
    <ds:schemaRef ds:uri="91307299-40c7-401b-9ab2-3a08fc19d243"/>
    <ds:schemaRef ds:uri="9daa5616-bf57-4449-b9f9-993a75868e01"/>
    <ds:schemaRef ds:uri="b654a074-21dc-4a10-b3a2-8a009d41ddbd"/>
    <ds:schemaRef ds:uri="fcd68cae-f3d9-469a-b237-044d6dcb4943"/>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BFD2927-8889-4A49-93A2-BE6E8396BAE3}">
  <ds:schemaRefs>
    <ds:schemaRef ds:uri="91307299-40c7-401b-9ab2-3a08fc19d243"/>
    <ds:schemaRef ds:uri="fcd68cae-f3d9-469a-b237-044d6dcb49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D10B1DE-FFDF-4910-9CE3-2E3023903C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StadDiest_Powerpoint-template_1920x1080_003-verkleind</Template>
  <Application>Microsoft Office PowerPoint</Application>
  <PresentationFormat>Widescreen</PresentationFormat>
  <Slides>28</Slides>
  <Notes>7</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Basic-wit-oranje</vt:lpstr>
      <vt:lpstr>Meerjarenplan Diest  2026-2031</vt:lpstr>
      <vt:lpstr>7 beleidsdoelstellingen</vt:lpstr>
      <vt:lpstr>PowerPoint Presentation</vt:lpstr>
      <vt:lpstr>Besparingen</vt:lpstr>
      <vt:lpstr>Besparingen</vt:lpstr>
      <vt:lpstr>Limburg.net (financieel)</vt:lpstr>
      <vt:lpstr>Limburg.net (inhoudelijk)</vt:lpstr>
      <vt:lpstr>Financieel evenwicht (schema M2)</vt:lpstr>
      <vt:lpstr>Financieel evenwicht (schema M2)</vt:lpstr>
      <vt:lpstr>Politiegebouw</vt:lpstr>
      <vt:lpstr>GAS 5</vt:lpstr>
      <vt:lpstr>Financieel evenwicht (schema M2)</vt:lpstr>
      <vt:lpstr>Investeringen – 65,4 mio </vt:lpstr>
      <vt:lpstr>Financieel evenwicht (schema M2)</vt:lpstr>
      <vt:lpstr>Financiering</vt:lpstr>
      <vt:lpstr>Belastingreglementen</vt:lpstr>
      <vt:lpstr>Belasting- retributiereglementen </vt:lpstr>
      <vt:lpstr>Belasting- retributiereglementen </vt:lpstr>
      <vt:lpstr>Belasting- retributiereglementen </vt:lpstr>
      <vt:lpstr>Vraag en antwoord</vt:lpstr>
      <vt:lpstr>Een propere, veilige en leefbare stad </vt:lpstr>
      <vt:lpstr>Een stad op maat</vt:lpstr>
      <vt:lpstr>Een aantrekkelijke stad  met levendige dorpen</vt:lpstr>
      <vt:lpstr>Een klimaatvriendelijke en groene stad</vt:lpstr>
      <vt:lpstr>Een levende stad</vt:lpstr>
      <vt:lpstr>Een behulpzame stad</vt:lpstr>
      <vt:lpstr>Een financieel gezond beleid</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Jill Zurings</dc:creator>
  <cp:revision>8</cp:revision>
  <dcterms:created xsi:type="dcterms:W3CDTF">2024-02-09T10:38:40Z</dcterms:created>
  <dcterms:modified xsi:type="dcterms:W3CDTF">2025-12-15T17:32:36Z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0x0101009D887643571C554DACA68E0768614344</vt:lpwstr>
  </property>
</Properties>
</file>