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47"/>
  </p:notesMasterIdLst>
  <p:handoutMasterIdLst>
    <p:handoutMasterId r:id="rId48"/>
  </p:handoutMasterIdLst>
  <p:sldIdLst>
    <p:sldId id="256" r:id="rId3"/>
    <p:sldId id="257" r:id="rId4"/>
    <p:sldId id="258" r:id="rId5"/>
    <p:sldId id="259" r:id="rId6"/>
    <p:sldId id="260" r:id="rId7"/>
    <p:sldId id="261" r:id="rId8"/>
    <p:sldId id="262" r:id="rId9"/>
    <p:sldId id="263" r:id="rId10"/>
    <p:sldId id="264" r:id="rId11"/>
    <p:sldId id="265" r:id="rId12"/>
    <p:sldId id="436" r:id="rId13"/>
    <p:sldId id="267" r:id="rId14"/>
    <p:sldId id="414" r:id="rId15"/>
    <p:sldId id="268" r:id="rId16"/>
    <p:sldId id="269" r:id="rId17"/>
    <p:sldId id="294" r:id="rId18"/>
    <p:sldId id="445" r:id="rId19"/>
    <p:sldId id="446" r:id="rId20"/>
    <p:sldId id="273" r:id="rId21"/>
    <p:sldId id="447" r:id="rId22"/>
    <p:sldId id="448" r:id="rId23"/>
    <p:sldId id="449" r:id="rId24"/>
    <p:sldId id="271" r:id="rId25"/>
    <p:sldId id="272" r:id="rId26"/>
    <p:sldId id="451" r:id="rId27"/>
    <p:sldId id="452" r:id="rId28"/>
    <p:sldId id="453" r:id="rId29"/>
    <p:sldId id="454" r:id="rId30"/>
    <p:sldId id="455" r:id="rId31"/>
    <p:sldId id="456" r:id="rId32"/>
    <p:sldId id="457" r:id="rId33"/>
    <p:sldId id="303" r:id="rId34"/>
    <p:sldId id="274" r:id="rId35"/>
    <p:sldId id="275" r:id="rId36"/>
    <p:sldId id="276" r:id="rId37"/>
    <p:sldId id="277" r:id="rId38"/>
    <p:sldId id="340" r:id="rId39"/>
    <p:sldId id="369" r:id="rId40"/>
    <p:sldId id="367" r:id="rId41"/>
    <p:sldId id="371" r:id="rId42"/>
    <p:sldId id="437" r:id="rId43"/>
    <p:sldId id="443" r:id="rId44"/>
    <p:sldId id="439" r:id="rId45"/>
    <p:sldId id="292" r:id="rId46"/>
  </p:sldIdLst>
  <p:sldSz cx="12192000" cy="6858000"/>
  <p:notesSz cx="6735763" cy="9866313"/>
  <p:embeddedFontLst>
    <p:embeddedFont>
      <p:font typeface="Source Sans Pro" panose="020B0604020202020204" charset="0"/>
      <p:regular r:id="rId49"/>
      <p:bold r:id="rId50"/>
      <p:italic r:id="rId51"/>
      <p:boldItalic r:id="rId52"/>
    </p:embeddedFont>
    <p:embeddedFont>
      <p:font typeface="Source Sans Pro Black" panose="020B0604020202020204" charset="0"/>
      <p:bold r:id="rId53"/>
      <p:boldItalic r:id="rId54"/>
    </p:embeddedFont>
    <p:embeddedFont>
      <p:font typeface="Helvetica" panose="020B0604020202020204" pitchFamily="34" charset="0"/>
      <p:regular r:id="rId55"/>
      <p:bold r:id="rId56"/>
      <p:italic r:id="rId57"/>
      <p:boldItalic r:id="rId58"/>
    </p:embeddedFont>
    <p:embeddedFont>
      <p:font typeface="Helvetica Neue" panose="020B0604020202020204" charset="0"/>
      <p:regular r:id="rId59"/>
      <p:bold r:id="rId60"/>
      <p:italic r:id="rId61"/>
      <p:boldItalic r:id="rId62"/>
    </p:embeddedFont>
    <p:embeddedFont>
      <p:font typeface="Calibri" panose="020F050202020403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83">
          <p15:clr>
            <a:srgbClr val="A4A3A4"/>
          </p15:clr>
        </p15:guide>
        <p15:guide id="2" orient="horz" pos="1275">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jHDKRS6PE7B1U8ujQtrfJcJU74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54650-4E0D-1E37-C470-95B53EC5F832}" v="4" dt="2025-03-20T16:32:27.225"/>
    <p1510:client id="{61DBFABA-6320-6A3F-3A1E-73FAEA614A1E}" v="3" dt="2025-03-20T20:26:50.969"/>
    <p1510:client id="{7E2A699C-9F85-54A2-FC66-F97F8EEB7CD4}" v="26" dt="2025-03-20T09:20:13.393"/>
    <p1510:client id="{CF3A2083-CC01-1FD3-C3CC-3A15C1334003}" v="15" dt="2025-03-20T12:23:26.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0" y="108"/>
      </p:cViewPr>
      <p:guideLst>
        <p:guide pos="483"/>
        <p:guide orient="horz" pos="1275"/>
      </p:guideLst>
    </p:cSldViewPr>
  </p:slideViewPr>
  <p:notesTextViewPr>
    <p:cViewPr>
      <p:scale>
        <a:sx n="1" d="1"/>
        <a:sy n="1" d="1"/>
      </p:scale>
      <p:origin x="0" y="0"/>
    </p:cViewPr>
  </p:notesTextViewPr>
  <p:notesViewPr>
    <p:cSldViewPr snapToGrid="0">
      <p:cViewPr varScale="1">
        <p:scale>
          <a:sx n="85" d="100"/>
          <a:sy n="85" d="100"/>
        </p:scale>
        <p:origin x="316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61"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3.fntdata"/><Relationship Id="rId72"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67" Type="http://customschemas.google.com/relationships/presentationmetadata" Target="meta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0A0477DB-8FCA-48BE-8B1A-16D3876E1807}" type="datetimeFigureOut">
              <a:rPr lang="nl-BE" smtClean="0"/>
              <a:t>4/04/2025</a:t>
            </a:fld>
            <a:endParaRPr lang="nl-BE"/>
          </a:p>
        </p:txBody>
      </p:sp>
      <p:sp>
        <p:nvSpPr>
          <p:cNvPr id="4" name="Tijdelijke aanduiding voor voettekst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A691A6DB-E8EB-4898-A1AD-AF75837168F0}" type="slidenum">
              <a:rPr lang="nl-BE" smtClean="0"/>
              <a:t>‹nr.›</a:t>
            </a:fld>
            <a:endParaRPr lang="nl-BE"/>
          </a:p>
        </p:txBody>
      </p:sp>
    </p:spTree>
    <p:extLst>
      <p:ext uri="{BB962C8B-B14F-4D97-AF65-F5344CB8AC3E}">
        <p14:creationId xmlns:p14="http://schemas.microsoft.com/office/powerpoint/2010/main" val="4263440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18831" cy="495029"/>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3" y="0"/>
            <a:ext cx="2918831" cy="495029"/>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1286"/>
            <a:ext cx="2918831" cy="49502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l-B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984127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vmm.be/data/gemeente-in-cijfer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vmm.be/data/gemeente-in-cijfer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7" name="Google Shape;727;p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nl-BE"/>
              <a:t>DATUM INFOAVOND EN NAAM PROJECTMANAGER TOEVOEGEN</a:t>
            </a:r>
            <a:endParaRPr/>
          </a:p>
        </p:txBody>
      </p:sp>
      <p:sp>
        <p:nvSpPr>
          <p:cNvPr id="728" name="Google Shape;728;p1: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nl-BE"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613741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1" name="Google Shape;741;p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solidFill>
                  <a:srgbClr val="000000"/>
                </a:solidFill>
              </a:rPr>
              <a:t>(Stel de verwachtingen van het infomoment duidelijk: wat is de agenda van de avond/middag? Waarom zijn we hier samen? We willen u zo vroeg mogelijk op de hoogte brengen van de geplande werken en waarom deze nodig zijn.</a:t>
            </a:r>
            <a:endParaRPr/>
          </a:p>
          <a:p>
            <a:pPr marL="0" lvl="0" indent="0" algn="l" rtl="0">
              <a:spcBef>
                <a:spcPts val="0"/>
              </a:spcBef>
              <a:spcAft>
                <a:spcPts val="0"/>
              </a:spcAft>
              <a:buNone/>
            </a:pPr>
            <a:r>
              <a:rPr lang="nl-BE" i="1">
                <a:solidFill>
                  <a:srgbClr val="000000"/>
                </a:solidFill>
              </a:rPr>
              <a:t>Zijn er extra agendapunten (bijv. info over lage kelderaansluitingen of stijgend grondwater)? Voeg die dan hier toe als agendapunt.)</a:t>
            </a:r>
            <a:endParaRPr/>
          </a:p>
        </p:txBody>
      </p:sp>
      <p:sp>
        <p:nvSpPr>
          <p:cNvPr id="742" name="Google Shape;742;p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a:t>
            </a:fld>
            <a:endParaRPr/>
          </a:p>
        </p:txBody>
      </p:sp>
    </p:spTree>
    <p:extLst>
      <p:ext uri="{BB962C8B-B14F-4D97-AF65-F5344CB8AC3E}">
        <p14:creationId xmlns:p14="http://schemas.microsoft.com/office/powerpoint/2010/main" val="4234850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3:notes"/>
          <p:cNvSpPr txBox="1">
            <a:spLocks noGrp="1"/>
          </p:cNvSpPr>
          <p:nvPr>
            <p:ph type="body" idx="1"/>
          </p:nvPr>
        </p:nvSpPr>
        <p:spPr>
          <a:xfrm>
            <a:off x="673577" y="4748163"/>
            <a:ext cx="5388610" cy="38848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3: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5567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4:notes"/>
          <p:cNvSpPr txBox="1">
            <a:spLocks noGrp="1"/>
          </p:cNvSpPr>
          <p:nvPr>
            <p:ph type="body" idx="1"/>
          </p:nvPr>
        </p:nvSpPr>
        <p:spPr>
          <a:xfrm>
            <a:off x="673577" y="4748163"/>
            <a:ext cx="5388610" cy="38848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0" name="Google Shape;760;p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7413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5: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5: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Aanduiden deel Pidpa, aanduiden deel Aquafin</a:t>
            </a:r>
            <a:endParaRPr/>
          </a:p>
          <a:p>
            <a:pPr marL="0" lvl="0" indent="0" algn="l" rtl="0">
              <a:spcBef>
                <a:spcPts val="0"/>
              </a:spcBef>
              <a:spcAft>
                <a:spcPts val="0"/>
              </a:spcAft>
              <a:buNone/>
            </a:pPr>
            <a:endParaRPr i="1"/>
          </a:p>
          <a:p>
            <a:pPr marL="0" lvl="0" indent="0" algn="l" rtl="0">
              <a:spcBef>
                <a:spcPts val="0"/>
              </a:spcBef>
              <a:spcAft>
                <a:spcPts val="0"/>
              </a:spcAft>
              <a:buNone/>
            </a:pPr>
            <a:r>
              <a:rPr lang="nl-BE" i="1"/>
              <a:t>Kan er afbeeeldin gemaakt worden met aanduiding deel Aquafin en aanduiding deel Pidpa (in verschillende kleuren</a:t>
            </a:r>
            <a:endParaRPr/>
          </a:p>
        </p:txBody>
      </p:sp>
      <p:sp>
        <p:nvSpPr>
          <p:cNvPr id="766" name="Google Shape;766;p5: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5</a:t>
            </a:fld>
            <a:endParaRPr/>
          </a:p>
        </p:txBody>
      </p:sp>
    </p:spTree>
    <p:extLst>
      <p:ext uri="{BB962C8B-B14F-4D97-AF65-F5344CB8AC3E}">
        <p14:creationId xmlns:p14="http://schemas.microsoft.com/office/powerpoint/2010/main" val="347303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6: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3" name="Google Shape;773;p6: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(Voor veel mensen is Aquafin een grote onbekende. Daarom is bij het begin van het infomoment een goede duiding nodig. Wie/wat is Aquafin.)</a:t>
            </a:r>
            <a:endParaRPr/>
          </a:p>
          <a:p>
            <a:pPr marL="0" lvl="0" indent="0" algn="l" rtl="0">
              <a:lnSpc>
                <a:spcPct val="114999"/>
              </a:lnSpc>
              <a:spcBef>
                <a:spcPts val="0"/>
              </a:spcBef>
              <a:spcAft>
                <a:spcPts val="0"/>
              </a:spcAft>
              <a:buNone/>
            </a:pPr>
            <a:endParaRPr sz="1800">
              <a:solidFill>
                <a:schemeClr val="dk1"/>
              </a:solidFill>
              <a:latin typeface="Helvetica Neue"/>
              <a:ea typeface="Helvetica Neue"/>
              <a:cs typeface="Helvetica Neue"/>
              <a:sym typeface="Helvetica Neue"/>
            </a:endParaRPr>
          </a:p>
        </p:txBody>
      </p:sp>
      <p:sp>
        <p:nvSpPr>
          <p:cNvPr id="774" name="Google Shape;774;p6: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6</a:t>
            </a:fld>
            <a:endParaRPr/>
          </a:p>
        </p:txBody>
      </p:sp>
    </p:spTree>
    <p:extLst>
      <p:ext uri="{BB962C8B-B14F-4D97-AF65-F5344CB8AC3E}">
        <p14:creationId xmlns:p14="http://schemas.microsoft.com/office/powerpoint/2010/main" val="3252583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7: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(We beperken ons tot de activiteit waarmee we het meest zichtbaar zijn.)</a:t>
            </a:r>
            <a:endParaRPr/>
          </a:p>
        </p:txBody>
      </p:sp>
      <p:sp>
        <p:nvSpPr>
          <p:cNvPr id="780" name="Google Shape;780;p7: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7</a:t>
            </a:fld>
            <a:endParaRPr/>
          </a:p>
        </p:txBody>
      </p:sp>
    </p:spTree>
    <p:extLst>
      <p:ext uri="{BB962C8B-B14F-4D97-AF65-F5344CB8AC3E}">
        <p14:creationId xmlns:p14="http://schemas.microsoft.com/office/powerpoint/2010/main" val="3899007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(We beperken ons tot de activiteit waarmee we het meest zichtbaar zijn.)</a:t>
            </a:r>
            <a:endParaRPr/>
          </a:p>
        </p:txBody>
      </p:sp>
      <p:sp>
        <p:nvSpPr>
          <p:cNvPr id="790" name="Google Shape;790;p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8</a:t>
            </a:fld>
            <a:endParaRPr/>
          </a:p>
        </p:txBody>
      </p:sp>
    </p:spTree>
    <p:extLst>
      <p:ext uri="{BB962C8B-B14F-4D97-AF65-F5344CB8AC3E}">
        <p14:creationId xmlns:p14="http://schemas.microsoft.com/office/powerpoint/2010/main" val="3021749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9</a:t>
            </a:fld>
            <a:endParaRPr/>
          </a:p>
        </p:txBody>
      </p:sp>
    </p:spTree>
    <p:extLst>
      <p:ext uri="{BB962C8B-B14F-4D97-AF65-F5344CB8AC3E}">
        <p14:creationId xmlns:p14="http://schemas.microsoft.com/office/powerpoint/2010/main" val="862506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1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1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000000"/>
              </a:buClr>
              <a:buSzPts val="1200"/>
              <a:buFont typeface="Arial"/>
              <a:buChar char="•"/>
            </a:pPr>
            <a:r>
              <a:rPr lang="nl-BE">
                <a:solidFill>
                  <a:srgbClr val="000000"/>
                </a:solidFill>
              </a:rPr>
              <a:t>In België is de waterkwaliteit een bevoegdheid van de gewesten. Het Vlaamse Gewest doet een beroep op Aquafin om het huishoudelijke afvalwater te zuiveren. Niet om er drinkwater van te maken, maar wel om onze beken en rivieren (terug) proper te krijgen.</a:t>
            </a:r>
            <a:endParaRPr/>
          </a:p>
          <a:p>
            <a:pPr marL="285750" lvl="0" indent="-285750" algn="l" rtl="0">
              <a:spcBef>
                <a:spcPts val="0"/>
              </a:spcBef>
              <a:spcAft>
                <a:spcPts val="0"/>
              </a:spcAft>
              <a:buClr>
                <a:srgbClr val="000000"/>
              </a:buClr>
              <a:buSzPts val="1200"/>
              <a:buFont typeface="Arial"/>
              <a:buChar char="•"/>
            </a:pPr>
            <a:r>
              <a:rPr lang="nl-BE">
                <a:solidFill>
                  <a:srgbClr val="000000"/>
                </a:solidFill>
              </a:rPr>
              <a:t>Van de 506 waterlopen zijn er slechts 2 die in goede toestand zijn. Er zijn dus ingrijpende maatregelen nodig om er een goede toestand van te maken.</a:t>
            </a:r>
            <a:endParaRPr>
              <a:solidFill>
                <a:srgbClr val="000000"/>
              </a:solidFill>
            </a:endParaRPr>
          </a:p>
          <a:p>
            <a:pPr marL="285750" lvl="0" indent="-285750" algn="l" rtl="0">
              <a:spcBef>
                <a:spcPts val="0"/>
              </a:spcBef>
              <a:spcAft>
                <a:spcPts val="0"/>
              </a:spcAft>
              <a:buClr>
                <a:srgbClr val="000000"/>
              </a:buClr>
              <a:buSzPts val="1200"/>
              <a:buFont typeface="Arial"/>
              <a:buChar char="•"/>
            </a:pPr>
            <a:r>
              <a:rPr lang="nl-BE">
                <a:solidFill>
                  <a:srgbClr val="000000"/>
                </a:solidFill>
              </a:rPr>
              <a:t>Aquafin heeft al heel wat inspanningen geleverd om de nodige infrastructuur uit te bouwen, waardoor momenteel 86% van al het huishoudelijk afvalwater in Vlaanderen gezuiverd wordt. Een goed resultaat, maar nog ver verwijderd van de doelstelling van 98%. De resterende 2% zal ingevuld worden door de plaatsing van individuele zuiveringsinstallaties voor de afgelegen woningen.</a:t>
            </a:r>
            <a:endParaRPr/>
          </a:p>
          <a:p>
            <a:pPr marL="0" lvl="0" indent="0" algn="l" rtl="0">
              <a:spcBef>
                <a:spcPts val="0"/>
              </a:spcBef>
              <a:spcAft>
                <a:spcPts val="0"/>
              </a:spcAft>
              <a:buNone/>
            </a:pPr>
            <a:r>
              <a:rPr lang="nl-BE"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sp>
        <p:nvSpPr>
          <p:cNvPr id="806" name="Google Shape;806;p1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10</a:t>
            </a:fld>
            <a:endParaRPr/>
          </a:p>
        </p:txBody>
      </p:sp>
    </p:spTree>
    <p:extLst>
      <p:ext uri="{BB962C8B-B14F-4D97-AF65-F5344CB8AC3E}">
        <p14:creationId xmlns:p14="http://schemas.microsoft.com/office/powerpoint/2010/main" val="2218074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buFont typeface="Arial"/>
              <a:buChar char="•"/>
            </a:pPr>
            <a:r>
              <a:rPr lang="en-US">
                <a:solidFill>
                  <a:srgbClr val="000000"/>
                </a:solidFill>
              </a:rPr>
              <a:t>Ook </a:t>
            </a:r>
            <a:r>
              <a:rPr lang="en-US" err="1">
                <a:solidFill>
                  <a:srgbClr val="000000"/>
                </a:solidFill>
              </a:rPr>
              <a:t>hier</a:t>
            </a:r>
            <a:r>
              <a:rPr lang="en-US">
                <a:solidFill>
                  <a:srgbClr val="000000"/>
                </a:solidFill>
              </a:rPr>
              <a:t> in uw gemeente zal Aquafin werken uitvoeren om de zuiveringsgraad te verhogen. Met dit project zal het afvalwater van bijna X inwoners aangesloten worden op het waterzuiveringsnetwerk. Dit afvalwater belandt vandaag nog ongezuiverd in de beek.</a:t>
            </a:r>
            <a:endParaRPr lang="en-US"/>
          </a:p>
          <a:p>
            <a:r>
              <a:rPr lang="nl">
                <a:solidFill>
                  <a:srgbClr val="000000"/>
                </a:solidFill>
              </a:rPr>
              <a:t> </a:t>
            </a:r>
            <a:endParaRPr lang="en-US"/>
          </a:p>
          <a:p>
            <a:r>
              <a:rPr lang="nl" i="1">
                <a:solidFill>
                  <a:srgbClr val="000000"/>
                </a:solidFill>
              </a:rPr>
              <a:t>(Op </a:t>
            </a:r>
            <a:r>
              <a:rPr lang="nl" i="1">
                <a:solidFill>
                  <a:srgbClr val="000000"/>
                </a:solidFill>
                <a:hlinkClick r:id="rId3"/>
              </a:rPr>
              <a:t>https://www.vmm.be/data/gemeente-in-cijfers</a:t>
            </a:r>
            <a:r>
              <a:rPr lang="nl" i="1">
                <a:solidFill>
                  <a:srgbClr val="000000"/>
                </a:solidFill>
              </a:rPr>
              <a:t> vind je cijfers op maat van de gemeente.</a:t>
            </a:r>
            <a:endParaRPr lang="en-US"/>
          </a:p>
          <a:p>
            <a:r>
              <a:rPr lang="nl" i="1">
                <a:solidFill>
                  <a:srgbClr val="000000"/>
                </a:solidFill>
              </a:rPr>
              <a:t>Vul, indien mogelijk, de </a:t>
            </a:r>
            <a:r>
              <a:rPr lang="nl" i="1" err="1">
                <a:solidFill>
                  <a:srgbClr val="000000"/>
                </a:solidFill>
              </a:rPr>
              <a:t>projectgerelateerde</a:t>
            </a:r>
            <a:r>
              <a:rPr lang="nl" i="1">
                <a:solidFill>
                  <a:srgbClr val="000000"/>
                </a:solidFill>
              </a:rPr>
              <a:t> info aan in de invulvelden.)</a:t>
            </a:r>
            <a:endParaRPr lang="en-US"/>
          </a:p>
          <a:p>
            <a:endParaRPr lang="nl-BE"/>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11</a:t>
            </a:fld>
            <a:endParaRPr lang="nl-BE"/>
          </a:p>
        </p:txBody>
      </p:sp>
    </p:spTree>
    <p:extLst>
      <p:ext uri="{BB962C8B-B14F-4D97-AF65-F5344CB8AC3E}">
        <p14:creationId xmlns:p14="http://schemas.microsoft.com/office/powerpoint/2010/main" val="1123870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1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1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solidFill>
                  <a:srgbClr val="000000"/>
                </a:solidFill>
              </a:rPr>
              <a:t>(Met deze slide tonen we het grotere plaatje. We hebben al een lange weg afgelegd, maar er is nog veel werk om de waterkwaliteit te verbeteren.)</a:t>
            </a:r>
            <a:endParaRPr/>
          </a:p>
        </p:txBody>
      </p:sp>
      <p:sp>
        <p:nvSpPr>
          <p:cNvPr id="825" name="Google Shape;825;p1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12</a:t>
            </a:fld>
            <a:endParaRPr/>
          </a:p>
        </p:txBody>
      </p:sp>
    </p:spTree>
    <p:extLst>
      <p:ext uri="{BB962C8B-B14F-4D97-AF65-F5344CB8AC3E}">
        <p14:creationId xmlns:p14="http://schemas.microsoft.com/office/powerpoint/2010/main" val="309855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1">
                <a:solidFill>
                  <a:srgbClr val="000000"/>
                </a:solidFill>
              </a:rPr>
              <a:t>(Ook </a:t>
            </a:r>
            <a:r>
              <a:rPr lang="en-US" i="1" err="1">
                <a:solidFill>
                  <a:srgbClr val="000000"/>
                </a:solidFill>
              </a:rPr>
              <a:t>deze</a:t>
            </a:r>
            <a:r>
              <a:rPr lang="en-US" i="1">
                <a:solidFill>
                  <a:srgbClr val="000000"/>
                </a:solidFill>
              </a:rPr>
              <a:t> </a:t>
            </a:r>
            <a:r>
              <a:rPr lang="en-US" i="1" err="1">
                <a:solidFill>
                  <a:srgbClr val="000000"/>
                </a:solidFill>
              </a:rPr>
              <a:t>informatie</a:t>
            </a:r>
            <a:r>
              <a:rPr lang="en-US" i="1">
                <a:solidFill>
                  <a:srgbClr val="000000"/>
                </a:solidFill>
              </a:rPr>
              <a:t> </a:t>
            </a:r>
            <a:r>
              <a:rPr lang="en-US" i="1" err="1">
                <a:solidFill>
                  <a:srgbClr val="000000"/>
                </a:solidFill>
              </a:rPr>
              <a:t>vind</a:t>
            </a:r>
            <a:r>
              <a:rPr lang="en-US" i="1">
                <a:solidFill>
                  <a:srgbClr val="000000"/>
                </a:solidFill>
              </a:rPr>
              <a:t> je op </a:t>
            </a:r>
            <a:r>
              <a:rPr lang="en-US" i="1">
                <a:solidFill>
                  <a:srgbClr val="000000"/>
                </a:solidFill>
                <a:hlinkClick r:id="rId3"/>
              </a:rPr>
              <a:t>https://www.vmm.be/data/gemeente-in-cijfers</a:t>
            </a:r>
            <a:r>
              <a:rPr lang="en-US" i="1">
                <a:solidFill>
                  <a:srgbClr val="000000"/>
                </a:solidFill>
              </a:rPr>
              <a:t>. </a:t>
            </a:r>
            <a:endParaRPr lang="en-US"/>
          </a:p>
          <a:p>
            <a:r>
              <a:rPr lang="en-US" i="1" err="1">
                <a:solidFill>
                  <a:srgbClr val="000000"/>
                </a:solidFill>
              </a:rPr>
              <a:t>Vul</a:t>
            </a:r>
            <a:r>
              <a:rPr lang="en-US" i="1">
                <a:solidFill>
                  <a:srgbClr val="000000"/>
                </a:solidFill>
              </a:rPr>
              <a:t> het </a:t>
            </a:r>
            <a:r>
              <a:rPr lang="en-US" i="1" err="1">
                <a:solidFill>
                  <a:srgbClr val="000000"/>
                </a:solidFill>
              </a:rPr>
              <a:t>juiste</a:t>
            </a:r>
            <a:r>
              <a:rPr lang="en-US" i="1">
                <a:solidFill>
                  <a:srgbClr val="000000"/>
                </a:solidFill>
              </a:rPr>
              <a:t> percentage in </a:t>
            </a:r>
            <a:r>
              <a:rPr lang="en-US" i="1" err="1">
                <a:solidFill>
                  <a:srgbClr val="000000"/>
                </a:solidFill>
              </a:rPr>
              <a:t>en</a:t>
            </a:r>
            <a:r>
              <a:rPr lang="en-US" i="1">
                <a:solidFill>
                  <a:srgbClr val="000000"/>
                </a:solidFill>
              </a:rPr>
              <a:t> </a:t>
            </a:r>
            <a:r>
              <a:rPr lang="en-US" i="1" err="1">
                <a:solidFill>
                  <a:srgbClr val="000000"/>
                </a:solidFill>
              </a:rPr>
              <a:t>versleep</a:t>
            </a:r>
            <a:r>
              <a:rPr lang="en-US" i="1">
                <a:solidFill>
                  <a:srgbClr val="000000"/>
                </a:solidFill>
              </a:rPr>
              <a:t> het </a:t>
            </a:r>
            <a:r>
              <a:rPr lang="en-US" i="1" err="1">
                <a:solidFill>
                  <a:srgbClr val="000000"/>
                </a:solidFill>
              </a:rPr>
              <a:t>groene</a:t>
            </a:r>
            <a:r>
              <a:rPr lang="en-US" i="1">
                <a:solidFill>
                  <a:srgbClr val="000000"/>
                </a:solidFill>
              </a:rPr>
              <a:t> </a:t>
            </a:r>
            <a:r>
              <a:rPr lang="en-US" i="1" err="1">
                <a:solidFill>
                  <a:srgbClr val="000000"/>
                </a:solidFill>
              </a:rPr>
              <a:t>en</a:t>
            </a:r>
            <a:r>
              <a:rPr lang="en-US" i="1">
                <a:solidFill>
                  <a:srgbClr val="000000"/>
                </a:solidFill>
              </a:rPr>
              <a:t> </a:t>
            </a:r>
            <a:r>
              <a:rPr lang="en-US" i="1" err="1">
                <a:solidFill>
                  <a:srgbClr val="000000"/>
                </a:solidFill>
              </a:rPr>
              <a:t>blauwe</a:t>
            </a:r>
            <a:r>
              <a:rPr lang="en-US" i="1">
                <a:solidFill>
                  <a:srgbClr val="000000"/>
                </a:solidFill>
              </a:rPr>
              <a:t> </a:t>
            </a:r>
            <a:r>
              <a:rPr lang="en-US" i="1" err="1">
                <a:solidFill>
                  <a:srgbClr val="000000"/>
                </a:solidFill>
              </a:rPr>
              <a:t>balkje</a:t>
            </a:r>
            <a:r>
              <a:rPr lang="en-US" i="1">
                <a:solidFill>
                  <a:srgbClr val="000000"/>
                </a:solidFill>
              </a:rPr>
              <a:t> </a:t>
            </a:r>
            <a:r>
              <a:rPr lang="en-US" i="1" err="1">
                <a:solidFill>
                  <a:srgbClr val="000000"/>
                </a:solidFill>
              </a:rPr>
              <a:t>naar</a:t>
            </a:r>
            <a:r>
              <a:rPr lang="en-US" i="1">
                <a:solidFill>
                  <a:srgbClr val="000000"/>
                </a:solidFill>
              </a:rPr>
              <a:t> de </a:t>
            </a:r>
            <a:r>
              <a:rPr lang="en-US" i="1" err="1">
                <a:solidFill>
                  <a:srgbClr val="000000"/>
                </a:solidFill>
              </a:rPr>
              <a:t>juiste</a:t>
            </a:r>
            <a:r>
              <a:rPr lang="en-US" i="1">
                <a:solidFill>
                  <a:srgbClr val="000000"/>
                </a:solidFill>
              </a:rPr>
              <a:t> </a:t>
            </a:r>
            <a:r>
              <a:rPr lang="en-US" i="1" err="1">
                <a:solidFill>
                  <a:srgbClr val="000000"/>
                </a:solidFill>
              </a:rPr>
              <a:t>verhouding</a:t>
            </a:r>
            <a:r>
              <a:rPr lang="en-US" i="1">
                <a:solidFill>
                  <a:srgbClr val="000000"/>
                </a:solidFill>
              </a:rPr>
              <a:t>.)</a:t>
            </a:r>
            <a:endParaRPr lang="en-US"/>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13</a:t>
            </a:fld>
            <a:endParaRPr lang="nl-BE"/>
          </a:p>
        </p:txBody>
      </p:sp>
    </p:spTree>
    <p:extLst>
      <p:ext uri="{BB962C8B-B14F-4D97-AF65-F5344CB8AC3E}">
        <p14:creationId xmlns:p14="http://schemas.microsoft.com/office/powerpoint/2010/main" val="463200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13: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p13: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4" name="Google Shape;834;p13: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14</a:t>
            </a:fld>
            <a:endParaRPr/>
          </a:p>
        </p:txBody>
      </p:sp>
    </p:spTree>
    <p:extLst>
      <p:ext uri="{BB962C8B-B14F-4D97-AF65-F5344CB8AC3E}">
        <p14:creationId xmlns:p14="http://schemas.microsoft.com/office/powerpoint/2010/main" val="4114189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1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15</a:t>
            </a:fld>
            <a:endParaRPr/>
          </a:p>
        </p:txBody>
      </p:sp>
    </p:spTree>
    <p:extLst>
      <p:ext uri="{BB962C8B-B14F-4D97-AF65-F5344CB8AC3E}">
        <p14:creationId xmlns:p14="http://schemas.microsoft.com/office/powerpoint/2010/main" val="1155865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4E1A68DC-31C3-A0F5-45CA-629F293A52C7}"/>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A00C3641-09A3-E053-8D61-23773C7FB805}"/>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EBFC7405-74EB-820A-8915-D0B2F67F150D}"/>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9A09AD68-A42F-9726-46DE-1C0D70594654}"/>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16</a:t>
            </a:fld>
            <a:endParaRPr/>
          </a:p>
        </p:txBody>
      </p:sp>
    </p:spTree>
    <p:extLst>
      <p:ext uri="{BB962C8B-B14F-4D97-AF65-F5344CB8AC3E}">
        <p14:creationId xmlns:p14="http://schemas.microsoft.com/office/powerpoint/2010/main" val="1731894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258A3DF4-786F-1AA1-7961-BDAE62F4F0A1}"/>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2AA9DF2D-98DD-87DA-A23A-C3C28A1AD42B}"/>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3D6BFE17-C817-BED7-37A9-B344BB1F909C}"/>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4789F3AB-CAAE-CFA1-F617-F8BFE4950428}"/>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17</a:t>
            </a:fld>
            <a:endParaRPr/>
          </a:p>
        </p:txBody>
      </p:sp>
    </p:spTree>
    <p:extLst>
      <p:ext uri="{BB962C8B-B14F-4D97-AF65-F5344CB8AC3E}">
        <p14:creationId xmlns:p14="http://schemas.microsoft.com/office/powerpoint/2010/main" val="3897678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B563F1F4-BB35-4CF6-82DA-1DBC067EA56A}"/>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3BEB9252-5825-572A-5452-4F229FDCF441}"/>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AAED5160-8D92-D982-4B36-BD65BA3B35C0}"/>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E00BBEC8-7CBE-BF05-55A2-9AA9420B7B37}"/>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18</a:t>
            </a:fld>
            <a:endParaRPr/>
          </a:p>
        </p:txBody>
      </p:sp>
    </p:spTree>
    <p:extLst>
      <p:ext uri="{BB962C8B-B14F-4D97-AF65-F5344CB8AC3E}">
        <p14:creationId xmlns:p14="http://schemas.microsoft.com/office/powerpoint/2010/main" val="792079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1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1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74" name="Google Shape;874;p1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19</a:t>
            </a:fld>
            <a:endParaRPr/>
          </a:p>
        </p:txBody>
      </p:sp>
    </p:spTree>
    <p:extLst>
      <p:ext uri="{BB962C8B-B14F-4D97-AF65-F5344CB8AC3E}">
        <p14:creationId xmlns:p14="http://schemas.microsoft.com/office/powerpoint/2010/main" val="78659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3EF42888-4B36-0C04-2F3E-B3ACE67101E4}"/>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194116B4-AA0C-DE6E-26A2-25F412435691}"/>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D7175D46-3078-D727-FEEA-67F8B2BE4607}"/>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AFE2DA5C-C6E6-61F1-6A97-E76F1912F85E}"/>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20</a:t>
            </a:fld>
            <a:endParaRPr/>
          </a:p>
        </p:txBody>
      </p:sp>
    </p:spTree>
    <p:extLst>
      <p:ext uri="{BB962C8B-B14F-4D97-AF65-F5344CB8AC3E}">
        <p14:creationId xmlns:p14="http://schemas.microsoft.com/office/powerpoint/2010/main" val="1652047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A2FD892D-22A6-272E-038B-F68FC9C30250}"/>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0493F811-CCC8-84AC-4C6D-3EB3FA2CBB1E}"/>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5E4128DD-4972-1DA7-EB45-5B73C1DB783A}"/>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9BA185BC-4BC4-6043-74D4-267371E67737}"/>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21</a:t>
            </a:fld>
            <a:endParaRPr/>
          </a:p>
        </p:txBody>
      </p:sp>
    </p:spTree>
    <p:extLst>
      <p:ext uri="{BB962C8B-B14F-4D97-AF65-F5344CB8AC3E}">
        <p14:creationId xmlns:p14="http://schemas.microsoft.com/office/powerpoint/2010/main" val="2932035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a:extLst>
            <a:ext uri="{FF2B5EF4-FFF2-40B4-BE49-F238E27FC236}">
              <a16:creationId xmlns="" xmlns:a16="http://schemas.microsoft.com/office/drawing/2014/main" id="{EAEBB8BD-0B27-4A62-3F58-48C5E5CEBF56}"/>
            </a:ext>
          </a:extLst>
        </p:cNvPr>
        <p:cNvGrpSpPr/>
        <p:nvPr/>
      </p:nvGrpSpPr>
      <p:grpSpPr>
        <a:xfrm>
          <a:off x="0" y="0"/>
          <a:ext cx="0" cy="0"/>
          <a:chOff x="0" y="0"/>
          <a:chExt cx="0" cy="0"/>
        </a:xfrm>
      </p:grpSpPr>
      <p:sp>
        <p:nvSpPr>
          <p:cNvPr id="838" name="Google Shape;838;p14:notes">
            <a:extLst>
              <a:ext uri="{FF2B5EF4-FFF2-40B4-BE49-F238E27FC236}">
                <a16:creationId xmlns="" xmlns:a16="http://schemas.microsoft.com/office/drawing/2014/main" id="{9DF946A9-52BF-F18F-0F4D-E4715CF19B67}"/>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p14:notes">
            <a:extLst>
              <a:ext uri="{FF2B5EF4-FFF2-40B4-BE49-F238E27FC236}">
                <a16:creationId xmlns="" xmlns:a16="http://schemas.microsoft.com/office/drawing/2014/main" id="{9E03CD78-3EFA-5A1B-4431-5E1E60C8F929}"/>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40" name="Google Shape;840;p14:notes">
            <a:extLst>
              <a:ext uri="{FF2B5EF4-FFF2-40B4-BE49-F238E27FC236}">
                <a16:creationId xmlns="" xmlns:a16="http://schemas.microsoft.com/office/drawing/2014/main" id="{3EDD63F0-DDE4-08A7-ECB8-F4C97A82FFD2}"/>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22</a:t>
            </a:fld>
            <a:endParaRPr/>
          </a:p>
        </p:txBody>
      </p:sp>
    </p:spTree>
    <p:extLst>
      <p:ext uri="{BB962C8B-B14F-4D97-AF65-F5344CB8AC3E}">
        <p14:creationId xmlns:p14="http://schemas.microsoft.com/office/powerpoint/2010/main" val="2356261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16: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6" name="Google Shape;856;p16: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57" name="Google Shape;857;p16: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23</a:t>
            </a:fld>
            <a:endParaRPr/>
          </a:p>
        </p:txBody>
      </p:sp>
    </p:spTree>
    <p:extLst>
      <p:ext uri="{BB962C8B-B14F-4D97-AF65-F5344CB8AC3E}">
        <p14:creationId xmlns:p14="http://schemas.microsoft.com/office/powerpoint/2010/main" val="3798680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1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24</a:t>
            </a:fld>
            <a:endParaRPr/>
          </a:p>
        </p:txBody>
      </p:sp>
    </p:spTree>
    <p:extLst>
      <p:ext uri="{BB962C8B-B14F-4D97-AF65-F5344CB8AC3E}">
        <p14:creationId xmlns:p14="http://schemas.microsoft.com/office/powerpoint/2010/main" val="31386453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1829C787-ABF7-0BE5-34E1-4CD3C76B0123}"/>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DD45A816-F7C1-F8EB-0BCA-C6781D1809B8}"/>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61EE114E-F24F-5C41-C829-4BB20CB3CB3E}"/>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1C72373D-F413-4DCE-BC46-DB0674E07ACF}"/>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25</a:t>
            </a:fld>
            <a:endParaRPr/>
          </a:p>
        </p:txBody>
      </p:sp>
    </p:spTree>
    <p:extLst>
      <p:ext uri="{BB962C8B-B14F-4D97-AF65-F5344CB8AC3E}">
        <p14:creationId xmlns:p14="http://schemas.microsoft.com/office/powerpoint/2010/main" val="837793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4879F067-9122-1A01-41BB-745D406CFAB8}"/>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93816723-48A2-12C0-AB4E-1E1C5008643B}"/>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1F13E00A-E720-CA15-5E85-AF3E62F4E1AC}"/>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E05D14D0-F118-D789-2087-66E4D0F4520E}"/>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26</a:t>
            </a:fld>
            <a:endParaRPr/>
          </a:p>
        </p:txBody>
      </p:sp>
    </p:spTree>
    <p:extLst>
      <p:ext uri="{BB962C8B-B14F-4D97-AF65-F5344CB8AC3E}">
        <p14:creationId xmlns:p14="http://schemas.microsoft.com/office/powerpoint/2010/main" val="1726897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1A52BFD8-AA85-23BA-2302-F289C5FC6672}"/>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BBA2E256-D2CF-AD0C-3C27-DC37239E7261}"/>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498584F6-47C3-92CB-19C6-D0FC457CE022}"/>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2E6A2C14-E120-8C85-4447-FBB7D279A481}"/>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27</a:t>
            </a:fld>
            <a:endParaRPr/>
          </a:p>
        </p:txBody>
      </p:sp>
    </p:spTree>
    <p:extLst>
      <p:ext uri="{BB962C8B-B14F-4D97-AF65-F5344CB8AC3E}">
        <p14:creationId xmlns:p14="http://schemas.microsoft.com/office/powerpoint/2010/main" val="3964956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1A688DEE-3983-C284-3B29-774BBF3025D1}"/>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73B049C3-2CA8-88C6-3BB4-B90FD374A8DD}"/>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4CB4A7F3-1D74-45E1-DF29-A15CF221ECFA}"/>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56BDE9B8-F10B-371F-328E-30272C2974D6}"/>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28</a:t>
            </a:fld>
            <a:endParaRPr/>
          </a:p>
        </p:txBody>
      </p:sp>
    </p:spTree>
    <p:extLst>
      <p:ext uri="{BB962C8B-B14F-4D97-AF65-F5344CB8AC3E}">
        <p14:creationId xmlns:p14="http://schemas.microsoft.com/office/powerpoint/2010/main" val="1380074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BB819CE5-E7CA-9CA3-2188-CAAF3D66657C}"/>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7DCDC23F-9A8B-C748-44EF-DF076EC2B730}"/>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531EEE8C-E914-9F13-6DFF-A7FA0B8A84B4}"/>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3065E063-9D6E-A59E-6510-BE7485E8945C}"/>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29</a:t>
            </a:fld>
            <a:endParaRPr/>
          </a:p>
        </p:txBody>
      </p:sp>
    </p:spTree>
    <p:extLst>
      <p:ext uri="{BB962C8B-B14F-4D97-AF65-F5344CB8AC3E}">
        <p14:creationId xmlns:p14="http://schemas.microsoft.com/office/powerpoint/2010/main" val="366937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DCB7B683-F7AF-D685-3864-F2FBA1D5698D}"/>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50C2603D-F8F5-3040-BD00-C47B6BB47672}"/>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D0CEB5DE-3367-DDC2-DE93-0B4F36B49720}"/>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EA4D3E0B-FDD2-8366-0C94-B80C49A20545}"/>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30</a:t>
            </a:fld>
            <a:endParaRPr/>
          </a:p>
        </p:txBody>
      </p:sp>
    </p:spTree>
    <p:extLst>
      <p:ext uri="{BB962C8B-B14F-4D97-AF65-F5344CB8AC3E}">
        <p14:creationId xmlns:p14="http://schemas.microsoft.com/office/powerpoint/2010/main" val="24356219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a:extLst>
            <a:ext uri="{FF2B5EF4-FFF2-40B4-BE49-F238E27FC236}">
              <a16:creationId xmlns="" xmlns:a16="http://schemas.microsoft.com/office/drawing/2014/main" id="{725F68E3-296D-2F7A-5941-6FB5C7D77246}"/>
            </a:ext>
          </a:extLst>
        </p:cNvPr>
        <p:cNvGrpSpPr/>
        <p:nvPr/>
      </p:nvGrpSpPr>
      <p:grpSpPr>
        <a:xfrm>
          <a:off x="0" y="0"/>
          <a:ext cx="0" cy="0"/>
          <a:chOff x="0" y="0"/>
          <a:chExt cx="0" cy="0"/>
        </a:xfrm>
      </p:grpSpPr>
      <p:sp>
        <p:nvSpPr>
          <p:cNvPr id="863" name="Google Shape;863;p17:notes">
            <a:extLst>
              <a:ext uri="{FF2B5EF4-FFF2-40B4-BE49-F238E27FC236}">
                <a16:creationId xmlns="" xmlns:a16="http://schemas.microsoft.com/office/drawing/2014/main" id="{2F85AB3F-751D-1EA1-7834-6F90C6039D1E}"/>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7:notes">
            <a:extLst>
              <a:ext uri="{FF2B5EF4-FFF2-40B4-BE49-F238E27FC236}">
                <a16:creationId xmlns="" xmlns:a16="http://schemas.microsoft.com/office/drawing/2014/main" id="{BD61D832-12D0-FA0C-5A9A-B30A12D37ED9}"/>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65" name="Google Shape;865;p17:notes">
            <a:extLst>
              <a:ext uri="{FF2B5EF4-FFF2-40B4-BE49-F238E27FC236}">
                <a16:creationId xmlns="" xmlns:a16="http://schemas.microsoft.com/office/drawing/2014/main" id="{8AA61BBD-3609-4D5D-A533-AD967EA1B4D6}"/>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31</a:t>
            </a:fld>
            <a:endParaRPr/>
          </a:p>
        </p:txBody>
      </p:sp>
    </p:spTree>
    <p:extLst>
      <p:ext uri="{BB962C8B-B14F-4D97-AF65-F5344CB8AC3E}">
        <p14:creationId xmlns:p14="http://schemas.microsoft.com/office/powerpoint/2010/main" val="1927686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a:extLst>
            <a:ext uri="{FF2B5EF4-FFF2-40B4-BE49-F238E27FC236}">
              <a16:creationId xmlns="" xmlns:a16="http://schemas.microsoft.com/office/drawing/2014/main" id="{3E7EA4F2-BBD6-A977-17E4-C00754E336BC}"/>
            </a:ext>
          </a:extLst>
        </p:cNvPr>
        <p:cNvGrpSpPr/>
        <p:nvPr/>
      </p:nvGrpSpPr>
      <p:grpSpPr>
        <a:xfrm>
          <a:off x="0" y="0"/>
          <a:ext cx="0" cy="0"/>
          <a:chOff x="0" y="0"/>
          <a:chExt cx="0" cy="0"/>
        </a:xfrm>
      </p:grpSpPr>
      <p:sp>
        <p:nvSpPr>
          <p:cNvPr id="872" name="Google Shape;872;p18:notes">
            <a:extLst>
              <a:ext uri="{FF2B5EF4-FFF2-40B4-BE49-F238E27FC236}">
                <a16:creationId xmlns="" xmlns:a16="http://schemas.microsoft.com/office/drawing/2014/main" id="{2072D50E-252E-ACF4-625E-F78D5308CAB1}"/>
              </a:ext>
            </a:extLst>
          </p:cNvPr>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18:notes">
            <a:extLst>
              <a:ext uri="{FF2B5EF4-FFF2-40B4-BE49-F238E27FC236}">
                <a16:creationId xmlns="" xmlns:a16="http://schemas.microsoft.com/office/drawing/2014/main" id="{C18EAEE9-5881-9E8D-588A-4E16A2774930}"/>
              </a:ext>
            </a:extLst>
          </p:cNvPr>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74" name="Google Shape;874;p18:notes">
            <a:extLst>
              <a:ext uri="{FF2B5EF4-FFF2-40B4-BE49-F238E27FC236}">
                <a16:creationId xmlns="" xmlns:a16="http://schemas.microsoft.com/office/drawing/2014/main" id="{01960A04-C122-F01B-00AF-AE6337F07FC3}"/>
              </a:ext>
            </a:extLst>
          </p:cNvPr>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32</a:t>
            </a:fld>
            <a:endParaRPr/>
          </a:p>
        </p:txBody>
      </p:sp>
    </p:spTree>
    <p:extLst>
      <p:ext uri="{BB962C8B-B14F-4D97-AF65-F5344CB8AC3E}">
        <p14:creationId xmlns:p14="http://schemas.microsoft.com/office/powerpoint/2010/main" val="354155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p1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2" name="Google Shape;882;p1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3" name="Google Shape;883;p1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33</a:t>
            </a:fld>
            <a:endParaRPr/>
          </a:p>
        </p:txBody>
      </p:sp>
    </p:spTree>
    <p:extLst>
      <p:ext uri="{BB962C8B-B14F-4D97-AF65-F5344CB8AC3E}">
        <p14:creationId xmlns:p14="http://schemas.microsoft.com/office/powerpoint/2010/main" val="882934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9" name="Google Shape;889;p2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BE" i="1"/>
              <a:t>(Hier overloop je de project-specifieke informatie. </a:t>
            </a:r>
            <a:endParaRPr i="1"/>
          </a:p>
          <a:p>
            <a:pPr marL="285750" lvl="0" indent="-285750" algn="l" rtl="0">
              <a:spcBef>
                <a:spcPts val="0"/>
              </a:spcBef>
              <a:spcAft>
                <a:spcPts val="0"/>
              </a:spcAft>
              <a:buClr>
                <a:schemeClr val="dk1"/>
              </a:buClr>
              <a:buSzPts val="1200"/>
              <a:buFont typeface="Arial"/>
              <a:buChar char="•"/>
            </a:pPr>
            <a:r>
              <a:rPr lang="nl-BE" i="1"/>
              <a:t>Er ligt nog geen riolering en al het afvalwater loopt in het grachtenstelsel. Bij een gescheiden stelsel gaat het afvalwater naar de rioolwaterzuivering, het gezuiverde afvalwater loopt in de waterloop.</a:t>
            </a:r>
            <a:endParaRPr i="1"/>
          </a:p>
          <a:p>
            <a:pPr marL="285750" lvl="0" indent="-285750" algn="l" rtl="0">
              <a:spcBef>
                <a:spcPts val="0"/>
              </a:spcBef>
              <a:spcAft>
                <a:spcPts val="0"/>
              </a:spcAft>
              <a:buClr>
                <a:schemeClr val="dk1"/>
              </a:buClr>
              <a:buSzPts val="1200"/>
              <a:buFont typeface="Arial"/>
              <a:buChar char="•"/>
            </a:pPr>
            <a:r>
              <a:rPr lang="nl-BE" i="1"/>
              <a:t>Proper regenwater wordt gebufferd, infiltreert, wordt vertraagd afgevoerd, ... Zo temperen we de gevolgen van de klimaatopwarming. Door regenwater te infiltreren, behouden we het grondwaterpeil en kunnen we periodes van droogte beter overbruggen. Bij hevige stortbuien verkleint de kans op wateroverlast.</a:t>
            </a:r>
            <a:endParaRPr i="1"/>
          </a:p>
          <a:p>
            <a:pPr marL="285750" lvl="0" indent="-285750" algn="l" rtl="0">
              <a:spcBef>
                <a:spcPts val="0"/>
              </a:spcBef>
              <a:spcAft>
                <a:spcPts val="0"/>
              </a:spcAft>
              <a:buClr>
                <a:schemeClr val="dk1"/>
              </a:buClr>
              <a:buSzPts val="1200"/>
              <a:buFont typeface="Arial"/>
              <a:buChar char="•"/>
            </a:pPr>
            <a:r>
              <a:rPr lang="nl-BE" i="1"/>
              <a:t>Door een gescheiden stelsel aan te leggen, verkleint de kans dat verdund afvalwater in de grachten loopt (overstort).</a:t>
            </a:r>
            <a:endParaRPr i="1"/>
          </a:p>
          <a:p>
            <a:pPr marL="285750" lvl="0" indent="-285750" algn="l" rtl="0">
              <a:spcBef>
                <a:spcPts val="0"/>
              </a:spcBef>
              <a:spcAft>
                <a:spcPts val="0"/>
              </a:spcAft>
              <a:buClr>
                <a:schemeClr val="dk1"/>
              </a:buClr>
              <a:buSzPts val="1200"/>
              <a:buFont typeface="Arial"/>
              <a:buChar char="•"/>
            </a:pPr>
            <a:r>
              <a:rPr lang="nl-BE" i="1"/>
              <a:t>Regenwater ter plaatse houden, is gunstig voor de natuur en de biodiversiteit, ... in de buurt.</a:t>
            </a:r>
            <a:endParaRPr i="1"/>
          </a:p>
          <a:p>
            <a:pPr marL="285750" lvl="0" indent="-285750" algn="l" rtl="0">
              <a:spcBef>
                <a:spcPts val="0"/>
              </a:spcBef>
              <a:spcAft>
                <a:spcPts val="0"/>
              </a:spcAft>
              <a:buClr>
                <a:schemeClr val="dk1"/>
              </a:buClr>
              <a:buSzPts val="1200"/>
              <a:buFont typeface="Arial"/>
              <a:buChar char="•"/>
            </a:pPr>
            <a:r>
              <a:rPr lang="nl-BE" i="1"/>
              <a:t>Leg de nadruk op de positieve, zichtbare resultaten voor de buurt zelf.</a:t>
            </a:r>
            <a:endParaRPr i="1"/>
          </a:p>
          <a:p>
            <a:pPr marL="285750" lvl="0" indent="-285750" algn="l" rtl="0">
              <a:spcBef>
                <a:spcPts val="0"/>
              </a:spcBef>
              <a:spcAft>
                <a:spcPts val="0"/>
              </a:spcAft>
              <a:buClr>
                <a:schemeClr val="dk1"/>
              </a:buClr>
              <a:buSzPts val="1200"/>
              <a:buFont typeface="Arial"/>
              <a:buChar char="•"/>
            </a:pPr>
            <a:r>
              <a:rPr lang="nl-BE" i="1"/>
              <a:t>Vertel/herhaal naar welke RWZI het afvalwater gaat en in welke waterloop het gezuiverde afvalwater stroomt.)</a:t>
            </a:r>
            <a:endParaRPr/>
          </a:p>
          <a:p>
            <a:pPr marL="0" lvl="0" indent="0" algn="l" rtl="0">
              <a:spcBef>
                <a:spcPts val="0"/>
              </a:spcBef>
              <a:spcAft>
                <a:spcPts val="0"/>
              </a:spcAft>
              <a:buNone/>
            </a:pPr>
            <a:endParaRPr b="0" i="0">
              <a:solidFill>
                <a:srgbClr val="3F3F3F"/>
              </a:solidFill>
              <a:latin typeface="Helvetica Neue"/>
              <a:ea typeface="Helvetica Neue"/>
              <a:cs typeface="Helvetica Neue"/>
              <a:sym typeface="Helvetica Neue"/>
            </a:endParaRPr>
          </a:p>
          <a:p>
            <a:pPr marL="0" lvl="0" indent="0" algn="l" rtl="0">
              <a:spcBef>
                <a:spcPts val="0"/>
              </a:spcBef>
              <a:spcAft>
                <a:spcPts val="0"/>
              </a:spcAft>
              <a:buNone/>
            </a:pPr>
            <a:endParaRPr/>
          </a:p>
        </p:txBody>
      </p:sp>
      <p:sp>
        <p:nvSpPr>
          <p:cNvPr id="890" name="Google Shape;890;p2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34</a:t>
            </a:fld>
            <a:endParaRPr/>
          </a:p>
        </p:txBody>
      </p:sp>
    </p:spTree>
    <p:extLst>
      <p:ext uri="{BB962C8B-B14F-4D97-AF65-F5344CB8AC3E}">
        <p14:creationId xmlns:p14="http://schemas.microsoft.com/office/powerpoint/2010/main" val="3556192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21:notes"/>
          <p:cNvSpPr txBox="1">
            <a:spLocks noGrp="1"/>
          </p:cNvSpPr>
          <p:nvPr>
            <p:ph type="body" idx="1"/>
          </p:nvPr>
        </p:nvSpPr>
        <p:spPr>
          <a:xfrm>
            <a:off x="673577" y="4748163"/>
            <a:ext cx="5388610" cy="38848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8" name="Google Shape;898;p2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064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2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p2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i="0"/>
          </a:p>
          <a:p>
            <a:pPr marL="0" lvl="0" indent="0" algn="l" rtl="0">
              <a:spcBef>
                <a:spcPts val="0"/>
              </a:spcBef>
              <a:spcAft>
                <a:spcPts val="0"/>
              </a:spcAft>
              <a:buNone/>
            </a:pPr>
            <a:endParaRPr/>
          </a:p>
          <a:p>
            <a:pPr marL="0" lvl="0" indent="0" algn="l" rtl="0">
              <a:spcBef>
                <a:spcPts val="0"/>
              </a:spcBef>
              <a:spcAft>
                <a:spcPts val="0"/>
              </a:spcAft>
              <a:buNone/>
            </a:pPr>
            <a:r>
              <a:rPr lang="nl-BE"/>
              <a:t>Presentatie van afkoppelingen van pidpa opnemen? Of presentatie afkoppeling van afoppelingsdeskundige</a:t>
            </a:r>
            <a:endParaRPr/>
          </a:p>
        </p:txBody>
      </p:sp>
      <p:sp>
        <p:nvSpPr>
          <p:cNvPr id="904" name="Google Shape;904;p2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36</a:t>
            </a:fld>
            <a:endParaRPr/>
          </a:p>
        </p:txBody>
      </p:sp>
    </p:spTree>
    <p:extLst>
      <p:ext uri="{BB962C8B-B14F-4D97-AF65-F5344CB8AC3E}">
        <p14:creationId xmlns:p14="http://schemas.microsoft.com/office/powerpoint/2010/main" val="34031766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err="1"/>
              <a:t>Aquafin</a:t>
            </a:r>
            <a:r>
              <a:rPr lang="nl-BE"/>
              <a:t> legt in de straat een gescheiden rioleringsstelsel aan. We voorzien twee aparte buizen: 1 voor het afvalwater en 1 voor het regenwater. </a:t>
            </a:r>
            <a:endParaRPr lang="en-US"/>
          </a:p>
          <a:p>
            <a:r>
              <a:rPr lang="nl-BE"/>
              <a:t>Daarom wordt er ook op uw privédomein gewerkt. U gaat op privé-domein het afvalwater van uw woning scheiden van het regenwater, dit noemen we afkoppelen.</a:t>
            </a:r>
          </a:p>
          <a:p>
            <a:r>
              <a:rPr lang="nl-BE"/>
              <a:t>Het is immers verplicht dat er alleen regenwater in de regenwaterriool komt en alleen afvalwater in de vuilwaterriool.</a:t>
            </a:r>
          </a:p>
          <a:p>
            <a:r>
              <a:rPr lang="nl-BE"/>
              <a:t> </a:t>
            </a:r>
          </a:p>
          <a:p>
            <a:r>
              <a:rPr lang="nl-BE"/>
              <a:t>Wie voert de werken op privé uit?</a:t>
            </a:r>
          </a:p>
          <a:p>
            <a:pPr marL="171450" indent="-171450">
              <a:buFont typeface="Arial"/>
              <a:buChar char="•"/>
            </a:pPr>
            <a:r>
              <a:rPr lang="nl-BE"/>
              <a:t>De gemeenschappelijke aannemer die is aangeduid door Aquafin.</a:t>
            </a:r>
          </a:p>
          <a:p>
            <a:pPr marL="171450" indent="-171450">
              <a:buFont typeface="Arial"/>
              <a:buChar char="•"/>
            </a:pPr>
            <a:r>
              <a:rPr lang="nl-BE"/>
              <a:t>Een aannemer die u zelf aanspreekt.</a:t>
            </a:r>
          </a:p>
          <a:p>
            <a:r>
              <a:rPr lang="nl"/>
              <a:t>U doet dit zelf.</a:t>
            </a:r>
            <a:endParaRPr lang="nl-BE"/>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37</a:t>
            </a:fld>
            <a:endParaRPr lang="nl-BE"/>
          </a:p>
        </p:txBody>
      </p:sp>
    </p:spTree>
    <p:extLst>
      <p:ext uri="{BB962C8B-B14F-4D97-AF65-F5344CB8AC3E}">
        <p14:creationId xmlns:p14="http://schemas.microsoft.com/office/powerpoint/2010/main" val="951278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i="1">
                <a:solidFill>
                  <a:srgbClr val="000000"/>
                </a:solidFill>
              </a:rPr>
              <a:t>(Hier kan je aan de hand van de dia </a:t>
            </a:r>
            <a:r>
              <a:rPr lang="nl-BE" b="0" i="1">
                <a:solidFill>
                  <a:srgbClr val="000000"/>
                </a:solidFill>
                <a:effectLst/>
              </a:rPr>
              <a:t>het </a:t>
            </a:r>
            <a:r>
              <a:rPr lang="nl-BE" i="1">
                <a:solidFill>
                  <a:srgbClr val="000000"/>
                </a:solidFill>
              </a:rPr>
              <a:t>stappenplan voor de afkoppelingswerken overlopen</a:t>
            </a:r>
            <a:r>
              <a:rPr lang="nl-BE" b="0" i="1">
                <a:solidFill>
                  <a:srgbClr val="000000"/>
                </a:solidFill>
                <a:effectLst/>
              </a:rPr>
              <a:t>. Als een andere rioolbeheerder </a:t>
            </a:r>
            <a:r>
              <a:rPr lang="nl-BE" i="1">
                <a:solidFill>
                  <a:srgbClr val="000000"/>
                </a:solidFill>
              </a:rPr>
              <a:t>instaat </a:t>
            </a:r>
            <a:r>
              <a:rPr lang="nl-BE" b="0" i="1">
                <a:solidFill>
                  <a:srgbClr val="000000"/>
                </a:solidFill>
                <a:effectLst/>
              </a:rPr>
              <a:t>voor de afkoppelingsstudies</a:t>
            </a:r>
            <a:r>
              <a:rPr lang="nl-BE" i="1">
                <a:solidFill>
                  <a:srgbClr val="000000"/>
                </a:solidFill>
              </a:rPr>
              <a:t>, dan verwijder </a:t>
            </a:r>
            <a:r>
              <a:rPr lang="nl-BE" b="0" i="1">
                <a:solidFill>
                  <a:srgbClr val="000000"/>
                </a:solidFill>
                <a:effectLst/>
              </a:rPr>
              <a:t>je deze </a:t>
            </a:r>
            <a:r>
              <a:rPr lang="nl-BE" i="1">
                <a:solidFill>
                  <a:srgbClr val="000000"/>
                </a:solidFill>
              </a:rPr>
              <a:t>en de volgende dia.)</a:t>
            </a:r>
            <a:endParaRPr lang="en-US"/>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38</a:t>
            </a:fld>
            <a:endParaRPr lang="nl-BE"/>
          </a:p>
        </p:txBody>
      </p:sp>
    </p:spTree>
    <p:extLst>
      <p:ext uri="{BB962C8B-B14F-4D97-AF65-F5344CB8AC3E}">
        <p14:creationId xmlns:p14="http://schemas.microsoft.com/office/powerpoint/2010/main" val="3771691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base"/>
            <a:r>
              <a:rPr lang="nl-BE" b="0" i="0" u="none" strike="noStrike">
                <a:solidFill>
                  <a:srgbClr val="3F3F3F"/>
                </a:solidFill>
                <a:effectLst/>
                <a:latin typeface="Helvetica"/>
                <a:cs typeface="Helvetica"/>
              </a:rPr>
              <a:t>Aan te vullen door de projectmanager</a:t>
            </a:r>
            <a:r>
              <a:rPr lang="nl-BE">
                <a:solidFill>
                  <a:srgbClr val="3F3F3F"/>
                </a:solidFill>
                <a:latin typeface="Helvetica"/>
                <a:cs typeface="Helvetica"/>
              </a:rPr>
              <a:t> of de afkoppelingsdeskundige</a:t>
            </a:r>
            <a:r>
              <a:rPr lang="nl-BE" b="0" i="0" u="none" strike="noStrike">
                <a:solidFill>
                  <a:srgbClr val="3F3F3F"/>
                </a:solidFill>
                <a:effectLst/>
                <a:latin typeface="Helvetica"/>
                <a:cs typeface="Helvetica"/>
              </a:rPr>
              <a:t>. Dit is projecteigen.</a:t>
            </a:r>
            <a:r>
              <a:rPr lang="en-US" b="0" i="0">
                <a:solidFill>
                  <a:srgbClr val="3F3F3F"/>
                </a:solidFill>
                <a:effectLst/>
                <a:latin typeface="Helvetica"/>
                <a:cs typeface="Helvetica"/>
              </a:rPr>
              <a:t>​</a:t>
            </a:r>
            <a:endParaRPr lang="en-US" b="0" i="0">
              <a:solidFill>
                <a:srgbClr val="444444"/>
              </a:solidFill>
              <a:effectLst/>
              <a:latin typeface="Helvetica"/>
              <a:cs typeface="Helvetica"/>
            </a:endParaRPr>
          </a:p>
          <a:p>
            <a:pPr algn="l" rtl="0" fontAlgn="base"/>
            <a:r>
              <a:rPr lang="nl-BE" b="0" i="0" u="none" strike="noStrike">
                <a:solidFill>
                  <a:srgbClr val="3F3F3F"/>
                </a:solidFill>
                <a:effectLst/>
                <a:latin typeface="Helvetica"/>
                <a:cs typeface="Helvetica"/>
              </a:rPr>
              <a:t>Kosten op te splitsen in:</a:t>
            </a:r>
            <a:r>
              <a:rPr lang="en-US" b="0" i="0">
                <a:solidFill>
                  <a:srgbClr val="3F3F3F"/>
                </a:solidFill>
                <a:effectLst/>
                <a:latin typeface="Helvetica"/>
                <a:cs typeface="Helvetica"/>
              </a:rPr>
              <a:t>​</a:t>
            </a:r>
            <a:endParaRPr lang="en-US" b="0" i="0">
              <a:solidFill>
                <a:srgbClr val="444444"/>
              </a:solidFill>
              <a:effectLst/>
              <a:latin typeface="Helvetica"/>
              <a:cs typeface="Helvetica"/>
            </a:endParaRPr>
          </a:p>
          <a:p>
            <a:endParaRPr lang="en-US">
              <a:solidFill>
                <a:srgbClr val="3F3F3F"/>
              </a:solidFill>
              <a:latin typeface="Helvetica"/>
              <a:cs typeface="Helvetica"/>
            </a:endParaRPr>
          </a:p>
          <a:p>
            <a:pPr algn="l" rtl="0" fontAlgn="base">
              <a:buFont typeface="Arial" panose="020B0604020202020204" pitchFamily="34" charset="0"/>
              <a:buChar char="•"/>
            </a:pPr>
            <a:r>
              <a:rPr lang="nl-BE" sz="1800" b="0" i="0" u="none" strike="noStrike">
                <a:solidFill>
                  <a:srgbClr val="3F3F3F"/>
                </a:solidFill>
                <a:effectLst/>
                <a:latin typeface="Helvetica"/>
                <a:cs typeface="Helvetica"/>
              </a:rPr>
              <a:t>Afkoppelingswerken + wie betaalt wat + hoe en waar subsidie aanvragen</a:t>
            </a:r>
            <a:r>
              <a:rPr lang="en-US" sz="1800" b="0" i="0">
                <a:solidFill>
                  <a:srgbClr val="3F3F3F"/>
                </a:solidFill>
                <a:effectLst/>
                <a:latin typeface="Helvetica"/>
                <a:cs typeface="Helvetica"/>
              </a:rPr>
              <a:t>​</a:t>
            </a:r>
            <a:endParaRPr lang="en-US" sz="1800" b="0" i="0">
              <a:solidFill>
                <a:srgbClr val="444444"/>
              </a:solidFill>
              <a:effectLst/>
              <a:latin typeface="Helvetica"/>
              <a:cs typeface="Helvetica"/>
            </a:endParaRPr>
          </a:p>
          <a:p>
            <a:pPr algn="l" rtl="0" fontAlgn="base">
              <a:buFont typeface="Arial" panose="020B0604020202020204" pitchFamily="34" charset="0"/>
              <a:buChar char="•"/>
            </a:pPr>
            <a:r>
              <a:rPr lang="nl-BE" sz="1800" b="0" i="0" u="none" strike="noStrike">
                <a:solidFill>
                  <a:srgbClr val="3F3F3F"/>
                </a:solidFill>
                <a:effectLst/>
                <a:latin typeface="Helvetica"/>
                <a:cs typeface="Helvetica"/>
              </a:rPr>
              <a:t>Keuring -&gt; 1ste keuring is gratis, herkeuring bij niet-conform attest = voor de eigenaar</a:t>
            </a:r>
            <a:endParaRPr lang="en-US" sz="1800" b="0" i="0">
              <a:solidFill>
                <a:srgbClr val="444444"/>
              </a:solidFill>
              <a:effectLst/>
              <a:latin typeface="Helvetica"/>
              <a:cs typeface="Helvetica"/>
            </a:endParaRPr>
          </a:p>
          <a:p>
            <a:pPr>
              <a:buFont typeface="Arial" panose="020B0604020202020204" pitchFamily="34" charset="0"/>
              <a:buChar char="•"/>
            </a:pPr>
            <a:endParaRPr lang="nl-BE" sz="1800">
              <a:solidFill>
                <a:srgbClr val="3F3F3F"/>
              </a:solidFill>
              <a:latin typeface="Helvetica"/>
              <a:cs typeface="Helvetica"/>
            </a:endParaRPr>
          </a:p>
          <a:p>
            <a:pPr>
              <a:buFont typeface="Arial" panose="020B0604020202020204" pitchFamily="34" charset="0"/>
              <a:buChar char="•"/>
            </a:pPr>
            <a:r>
              <a:rPr lang="nl-BE" sz="1800">
                <a:solidFill>
                  <a:srgbClr val="3F3F3F"/>
                </a:solidFill>
                <a:latin typeface="Helvetica"/>
                <a:ea typeface="Calibri" panose="020F0502020204030204"/>
                <a:cs typeface="Helvetica"/>
              </a:rPr>
              <a:t>Deze informatie kan al opgenomen zijn in de presentatie van de rioolbeheerder en/of de gemeente.</a:t>
            </a:r>
          </a:p>
          <a:p>
            <a:endParaRPr lang="nl-BE">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39</a:t>
            </a:fld>
            <a:endParaRPr lang="nl-BE"/>
          </a:p>
        </p:txBody>
      </p:sp>
    </p:spTree>
    <p:extLst>
      <p:ext uri="{BB962C8B-B14F-4D97-AF65-F5344CB8AC3E}">
        <p14:creationId xmlns:p14="http://schemas.microsoft.com/office/powerpoint/2010/main" val="19559065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a:t>(Inspireer de buurtbewoners.</a:t>
            </a:r>
            <a:endParaRPr lang="en-US" i="1"/>
          </a:p>
          <a:p>
            <a:pPr marL="171450" indent="-171450">
              <a:buFont typeface="Arial"/>
              <a:buChar char="•"/>
            </a:pPr>
            <a:r>
              <a:rPr lang="nl-NL" i="1"/>
              <a:t>Onthard waar mogelijk zodat regenwater kan infiltreren</a:t>
            </a:r>
          </a:p>
          <a:p>
            <a:pPr marL="171450" indent="-171450">
              <a:buFont typeface="Arial"/>
              <a:buChar char="•"/>
            </a:pPr>
            <a:r>
              <a:rPr lang="nl-NL" i="1"/>
              <a:t>Hergebruik van regenwater in de woning (wc, wassen, …) = lagere kosten drinkwaterverbruik</a:t>
            </a:r>
            <a:endParaRPr lang="nl-NL" i="1">
              <a:cs typeface="Calibri"/>
            </a:endParaRPr>
          </a:p>
          <a:p>
            <a:pPr marL="171450" indent="-171450">
              <a:buFont typeface="Arial"/>
              <a:buChar char="•"/>
            </a:pPr>
            <a:r>
              <a:rPr lang="nl-NL" i="1"/>
              <a:t>Hergebruik van regenwater in de tuin (planten gieten) = regenwater voedt de planten en infiltreert, draagt bij tot behoud van het grondwaterpeil</a:t>
            </a:r>
            <a:endParaRPr lang="nl-NL" i="1">
              <a:cs typeface="Calibri"/>
            </a:endParaRPr>
          </a:p>
          <a:p>
            <a:pPr marL="171450" indent="-171450">
              <a:buFont typeface="Arial"/>
              <a:buChar char="•"/>
            </a:pPr>
            <a:r>
              <a:rPr lang="nl-NL" i="1"/>
              <a:t>Infiltreren regenwater = grondwaterpeil aanvullen/behouden, goed voor de planten in de tuin, verkoelend effect</a:t>
            </a:r>
            <a:endParaRPr lang="nl-NL" i="1">
              <a:cs typeface="Calibri"/>
            </a:endParaRPr>
          </a:p>
          <a:p>
            <a:r>
              <a:rPr lang="nl-NL" i="1"/>
              <a:t>Verwijs naar de website blauwgroen </a:t>
            </a:r>
            <a:r>
              <a:rPr lang="nl-NL" i="1" err="1"/>
              <a:t>vlaanderen</a:t>
            </a:r>
            <a:r>
              <a:rPr lang="nl-NL" i="1"/>
              <a:t>.)</a:t>
            </a:r>
            <a:endParaRPr lang="nl-NL"/>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40</a:t>
            </a:fld>
            <a:endParaRPr lang="nl-BE"/>
          </a:p>
        </p:txBody>
      </p:sp>
    </p:spTree>
    <p:extLst>
      <p:ext uri="{BB962C8B-B14F-4D97-AF65-F5344CB8AC3E}">
        <p14:creationId xmlns:p14="http://schemas.microsoft.com/office/powerpoint/2010/main" val="36276418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t>
            </a:r>
            <a:r>
              <a:rPr lang="en-US" i="1" err="1"/>
              <a:t>Benadruk</a:t>
            </a:r>
            <a:r>
              <a:rPr lang="en-US" i="1"/>
              <a:t> het </a:t>
            </a:r>
            <a:r>
              <a:rPr lang="en-US" i="1" err="1"/>
              <a:t>belang</a:t>
            </a:r>
            <a:r>
              <a:rPr lang="en-US" i="1"/>
              <a:t> van </a:t>
            </a:r>
            <a:r>
              <a:rPr lang="en-US" i="1" err="1"/>
              <a:t>een</a:t>
            </a:r>
            <a:r>
              <a:rPr lang="en-US" i="1"/>
              <a:t> </a:t>
            </a:r>
            <a:r>
              <a:rPr lang="en-US" i="1" err="1"/>
              <a:t>goede</a:t>
            </a:r>
            <a:r>
              <a:rPr lang="en-US" i="1"/>
              <a:t> </a:t>
            </a:r>
            <a:r>
              <a:rPr lang="en-US" i="1" err="1"/>
              <a:t>ver</a:t>
            </a:r>
            <a:r>
              <a:rPr lang="en-US" i="1"/>
              <a:t>-/</a:t>
            </a:r>
            <a:r>
              <a:rPr lang="en-US" i="1" err="1"/>
              <a:t>beluchting</a:t>
            </a:r>
            <a:r>
              <a:rPr lang="en-US" i="1"/>
              <a:t> van de sanitaire </a:t>
            </a:r>
            <a:r>
              <a:rPr lang="en-US" i="1" err="1"/>
              <a:t>installaties</a:t>
            </a:r>
            <a:r>
              <a:rPr lang="en-US" i="1"/>
              <a:t> in de </a:t>
            </a:r>
            <a:r>
              <a:rPr lang="en-US" i="1" err="1"/>
              <a:t>woning</a:t>
            </a:r>
            <a:r>
              <a:rPr lang="en-US" i="1"/>
              <a:t>, </a:t>
            </a:r>
            <a:r>
              <a:rPr lang="en-US" i="1" err="1"/>
              <a:t>zeker</a:t>
            </a:r>
            <a:r>
              <a:rPr lang="en-US" i="1"/>
              <a:t> </a:t>
            </a:r>
            <a:r>
              <a:rPr lang="en-US" i="1" err="1"/>
              <a:t>na</a:t>
            </a:r>
            <a:r>
              <a:rPr lang="en-US" i="1"/>
              <a:t> </a:t>
            </a:r>
            <a:r>
              <a:rPr lang="en-US" i="1" err="1"/>
              <a:t>afkoppelingswerken</a:t>
            </a:r>
            <a:r>
              <a:rPr lang="en-US" i="1"/>
              <a:t>.)</a:t>
            </a:r>
            <a:endParaRPr lang="en-US"/>
          </a:p>
        </p:txBody>
      </p:sp>
      <p:sp>
        <p:nvSpPr>
          <p:cNvPr id="4" name="Slide Number Placeholder 3"/>
          <p:cNvSpPr>
            <a:spLocks noGrp="1"/>
          </p:cNvSpPr>
          <p:nvPr>
            <p:ph type="sldNum" sz="quarter" idx="5"/>
          </p:nvPr>
        </p:nvSpPr>
        <p:spPr/>
        <p:txBody>
          <a:bodyPr/>
          <a:lstStyle/>
          <a:p>
            <a:fld id="{FEF03436-274C-894D-B1E1-0A4DB47DFCD2}" type="slidenum">
              <a:rPr lang="nl-BE" smtClean="0"/>
              <a:t>41</a:t>
            </a:fld>
            <a:endParaRPr lang="nl-BE"/>
          </a:p>
        </p:txBody>
      </p:sp>
    </p:spTree>
    <p:extLst>
      <p:ext uri="{BB962C8B-B14F-4D97-AF65-F5344CB8AC3E}">
        <p14:creationId xmlns:p14="http://schemas.microsoft.com/office/powerpoint/2010/main" val="1613579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Het is belangrijk dat de waterafvoeren van de woning zijn voorzien van een goede verluchting. Dit is de enige manier om vieze rioolluchtjes uit de woning te houden. </a:t>
            </a:r>
            <a:endParaRPr lang="en-US"/>
          </a:p>
          <a:p>
            <a:r>
              <a:rPr lang="nl-BE"/>
              <a:t>U kan op verschillende manieren geurhinder vermijden:</a:t>
            </a:r>
          </a:p>
          <a:p>
            <a:pPr marL="171450" indent="-171450">
              <a:buFont typeface="Arial"/>
              <a:buChar char="•"/>
            </a:pPr>
            <a:r>
              <a:rPr lang="nl-BE"/>
              <a:t>Via het sanitair afvoerstelsel, dat door het dak naar buiten leidt (binnenshuis): zo voorkom je dat er op sanitaire toestellen die op dezelfde afvoerleiding zijn aangesloten een onderdruk ontstaat die de sifons leeg trekt.</a:t>
            </a:r>
          </a:p>
          <a:p>
            <a:pPr marL="171450" indent="-171450">
              <a:buFont typeface="Arial"/>
              <a:buChar char="•"/>
            </a:pPr>
            <a:r>
              <a:rPr lang="nl-BE"/>
              <a:t>Via de regenwaterafvoer (buitenshuis): let hierbij op dat er geen regenwater in de vuilwaterafvoer terechtkomt.</a:t>
            </a:r>
          </a:p>
          <a:p>
            <a:pPr marL="171450" indent="-171450">
              <a:buFont typeface="Arial"/>
              <a:buChar char="•"/>
            </a:pPr>
            <a:r>
              <a:rPr lang="nl"/>
              <a:t>Via een nieuwe verluchtingsleiding (buitenshuis): als oplossing 1 en 2 niet mogelijk zijn.</a:t>
            </a:r>
            <a:endParaRPr lang="nl-BE">
              <a:cs typeface="Calibri"/>
            </a:endParaRPr>
          </a:p>
          <a:p>
            <a:endParaRPr lang="nl-BE">
              <a:ea typeface="Calibri"/>
              <a:cs typeface="Calibri"/>
            </a:endParaRPr>
          </a:p>
          <a:p>
            <a:endParaRPr lang="nl-BE">
              <a:ea typeface="Calibri"/>
              <a:cs typeface="Calibri"/>
            </a:endParaRPr>
          </a:p>
        </p:txBody>
      </p:sp>
      <p:sp>
        <p:nvSpPr>
          <p:cNvPr id="4" name="Tijdelijke aanduiding voor dianummer 3"/>
          <p:cNvSpPr>
            <a:spLocks noGrp="1"/>
          </p:cNvSpPr>
          <p:nvPr>
            <p:ph type="sldNum" sz="quarter" idx="5"/>
          </p:nvPr>
        </p:nvSpPr>
        <p:spPr/>
        <p:txBody>
          <a:bodyPr/>
          <a:lstStyle/>
          <a:p>
            <a:fld id="{FEF03436-274C-894D-B1E1-0A4DB47DFCD2}" type="slidenum">
              <a:rPr lang="nl-BE" smtClean="0"/>
              <a:t>42</a:t>
            </a:fld>
            <a:endParaRPr lang="nl-BE"/>
          </a:p>
        </p:txBody>
      </p:sp>
    </p:spTree>
    <p:extLst>
      <p:ext uri="{BB962C8B-B14F-4D97-AF65-F5344CB8AC3E}">
        <p14:creationId xmlns:p14="http://schemas.microsoft.com/office/powerpoint/2010/main" val="21667153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Het is belangrijk dat de waterafvoeren van de woning zijn voorzien van een goede verluchting. Dit is de enige manier om vieze rioolluchtjes uit de woning te houden. </a:t>
            </a:r>
            <a:endParaRPr lang="en-US"/>
          </a:p>
          <a:p>
            <a:r>
              <a:rPr lang="nl-BE"/>
              <a:t>U kan op verschillende manieren geurhinder vermijden:</a:t>
            </a:r>
            <a:endParaRPr lang="en-US"/>
          </a:p>
          <a:p>
            <a:pPr marL="171450" indent="-171450">
              <a:buFont typeface="Arial"/>
              <a:buChar char="•"/>
            </a:pPr>
            <a:r>
              <a:rPr lang="nl-BE"/>
              <a:t>Plaats sifons aan sanitaire toestellen (binnenshuis): elke afvoer in huis moet een sifon hebben om vieze geuren te voorkomen.</a:t>
            </a:r>
          </a:p>
          <a:p>
            <a:pPr marL="171450" indent="-171450">
              <a:buFont typeface="Arial"/>
              <a:buChar char="•"/>
            </a:pPr>
            <a:r>
              <a:rPr lang="nl-BE"/>
              <a:t>Plaats een toezichtput met geurafsluiter (buitenshuis): de sifonput of 'dubbele schepput' heeft een waterslot of sifonfunctie die voorkomt dat er lucht ontsnapt vanuit de riolering of septische put.</a:t>
            </a:r>
            <a:endParaRPr lang="nl-BE">
              <a:cs typeface="Calibri"/>
            </a:endParaRPr>
          </a:p>
          <a:p>
            <a:pPr marL="228600" indent="-228600">
              <a:buAutoNum type="arabicPeriod"/>
            </a:pPr>
            <a:endParaRPr lang="nl-BE">
              <a:cs typeface="Calibri"/>
            </a:endParaRPr>
          </a:p>
        </p:txBody>
      </p:sp>
      <p:sp>
        <p:nvSpPr>
          <p:cNvPr id="4" name="Slide Number Placeholder 3"/>
          <p:cNvSpPr>
            <a:spLocks noGrp="1"/>
          </p:cNvSpPr>
          <p:nvPr>
            <p:ph type="sldNum" sz="quarter" idx="5"/>
          </p:nvPr>
        </p:nvSpPr>
        <p:spPr/>
        <p:txBody>
          <a:bodyPr/>
          <a:lstStyle/>
          <a:p>
            <a:fld id="{FEF03436-274C-894D-B1E1-0A4DB47DFCD2}" type="slidenum">
              <a:rPr lang="nl-BE" smtClean="0"/>
              <a:t>43</a:t>
            </a:fld>
            <a:endParaRPr lang="nl-BE"/>
          </a:p>
        </p:txBody>
      </p:sp>
    </p:spTree>
    <p:extLst>
      <p:ext uri="{BB962C8B-B14F-4D97-AF65-F5344CB8AC3E}">
        <p14:creationId xmlns:p14="http://schemas.microsoft.com/office/powerpoint/2010/main" val="38700650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37:notes"/>
          <p:cNvSpPr txBox="1">
            <a:spLocks noGrp="1"/>
          </p:cNvSpPr>
          <p:nvPr>
            <p:ph type="body" idx="1"/>
          </p:nvPr>
        </p:nvSpPr>
        <p:spPr>
          <a:xfrm>
            <a:off x="673577" y="4748163"/>
            <a:ext cx="5388610" cy="38848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9" name="Google Shape;1059;p3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0275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7.png"/></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emf"/><Relationship Id="rId7" Type="http://schemas.openxmlformats.org/officeDocument/2006/relationships/image" Target="../media/image27.svg"/><Relationship Id="rId2" Type="http://schemas.openxmlformats.org/officeDocument/2006/relationships/image" Target="../media/image22.emf"/><Relationship Id="rId1" Type="http://schemas.openxmlformats.org/officeDocument/2006/relationships/slideMaster" Target="../slideMasters/slideMaster2.xml"/><Relationship Id="rId6" Type="http://schemas.openxmlformats.org/officeDocument/2006/relationships/image" Target="../media/image25.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29.sv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 beeld links">
  <p:cSld name="titeldia + beeld links">
    <p:spTree>
      <p:nvGrpSpPr>
        <p:cNvPr id="1" name="Shape 11"/>
        <p:cNvGrpSpPr/>
        <p:nvPr/>
      </p:nvGrpSpPr>
      <p:grpSpPr>
        <a:xfrm>
          <a:off x="0" y="0"/>
          <a:ext cx="0" cy="0"/>
          <a:chOff x="0" y="0"/>
          <a:chExt cx="0" cy="0"/>
        </a:xfrm>
      </p:grpSpPr>
      <p:sp>
        <p:nvSpPr>
          <p:cNvPr id="12" name="Google Shape;12;p39"/>
          <p:cNvSpPr txBox="1">
            <a:spLocks noGrp="1"/>
          </p:cNvSpPr>
          <p:nvPr>
            <p:ph type="body" idx="1"/>
          </p:nvPr>
        </p:nvSpPr>
        <p:spPr>
          <a:xfrm>
            <a:off x="5998632" y="1635549"/>
            <a:ext cx="5842080"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80000"/>
              </a:lnSpc>
              <a:spcBef>
                <a:spcPts val="899"/>
              </a:spcBef>
              <a:spcAft>
                <a:spcPts val="0"/>
              </a:spcAft>
              <a:buClr>
                <a:srgbClr val="02AEF0"/>
              </a:buClr>
              <a:buSzPts val="5990"/>
              <a:buFont typeface="Arial"/>
              <a:buNone/>
              <a:defRPr sz="5990" b="0" i="0" u="none" strike="noStrike" cap="none">
                <a:solidFill>
                  <a:srgbClr val="02AEF0"/>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body" idx="2"/>
          </p:nvPr>
        </p:nvSpPr>
        <p:spPr>
          <a:xfrm>
            <a:off x="5998632" y="3429000"/>
            <a:ext cx="5842080"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2396"/>
              <a:buFont typeface="Arial"/>
              <a:buNone/>
              <a:defRPr sz="2396" b="0" i="0" u="none" strike="noStrike" cap="none">
                <a:solidFill>
                  <a:schemeClr val="dk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body" idx="3"/>
          </p:nvPr>
        </p:nvSpPr>
        <p:spPr>
          <a:xfrm>
            <a:off x="599863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15" name="Google Shape;15;p39"/>
          <p:cNvSpPr txBox="1">
            <a:spLocks noGrp="1"/>
          </p:cNvSpPr>
          <p:nvPr>
            <p:ph type="body" idx="4"/>
          </p:nvPr>
        </p:nvSpPr>
        <p:spPr>
          <a:xfrm>
            <a:off x="9990720" y="617526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16" name="Google Shape;16;p39"/>
          <p:cNvSpPr txBox="1">
            <a:spLocks noGrp="1"/>
          </p:cNvSpPr>
          <p:nvPr>
            <p:ph type="body" idx="5"/>
          </p:nvPr>
        </p:nvSpPr>
        <p:spPr>
          <a:xfrm>
            <a:off x="5998633" y="5222451"/>
            <a:ext cx="3359196"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17" name="Google Shape;17;p39"/>
          <p:cNvSpPr>
            <a:spLocks noGrp="1"/>
          </p:cNvSpPr>
          <p:nvPr>
            <p:ph type="pic" idx="6"/>
          </p:nvPr>
        </p:nvSpPr>
        <p:spPr>
          <a:xfrm>
            <a:off x="0" y="6799"/>
            <a:ext cx="5715000" cy="6858000"/>
          </a:xfrm>
          <a:prstGeom prst="rect">
            <a:avLst/>
          </a:prstGeom>
          <a:noFill/>
          <a:ln>
            <a:noFill/>
          </a:ln>
        </p:spPr>
      </p:sp>
      <p:pic>
        <p:nvPicPr>
          <p:cNvPr id="18" name="Google Shape;18;p39"/>
          <p:cNvPicPr preferRelativeResize="0"/>
          <p:nvPr/>
        </p:nvPicPr>
        <p:blipFill rotWithShape="1">
          <a:blip r:embed="rId2">
            <a:alphaModFix/>
          </a:blip>
          <a:srcRect/>
          <a:stretch/>
        </p:blipFill>
        <p:spPr>
          <a:xfrm>
            <a:off x="10412828" y="305869"/>
            <a:ext cx="1191881" cy="86529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dia zonder beeld">
  <p:cSld name="titeldia zonder beeld">
    <p:spTree>
      <p:nvGrpSpPr>
        <p:cNvPr id="1" name="Shape 19"/>
        <p:cNvGrpSpPr/>
        <p:nvPr/>
      </p:nvGrpSpPr>
      <p:grpSpPr>
        <a:xfrm>
          <a:off x="0" y="0"/>
          <a:ext cx="0" cy="0"/>
          <a:chOff x="0" y="0"/>
          <a:chExt cx="0" cy="0"/>
        </a:xfrm>
      </p:grpSpPr>
      <p:sp>
        <p:nvSpPr>
          <p:cNvPr id="20" name="Google Shape;20;p98"/>
          <p:cNvSpPr txBox="1">
            <a:spLocks noGrp="1"/>
          </p:cNvSpPr>
          <p:nvPr>
            <p:ph type="body" idx="1"/>
          </p:nvPr>
        </p:nvSpPr>
        <p:spPr>
          <a:xfrm>
            <a:off x="1062512" y="1635549"/>
            <a:ext cx="7427464"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79866"/>
              </a:lnSpc>
              <a:spcBef>
                <a:spcPts val="899"/>
              </a:spcBef>
              <a:spcAft>
                <a:spcPts val="0"/>
              </a:spcAft>
              <a:buClr>
                <a:srgbClr val="009DE0"/>
              </a:buClr>
              <a:buSzPts val="6000"/>
              <a:buFont typeface="Arial"/>
              <a:buNone/>
              <a:defRPr sz="6000" b="0" i="0" u="none" strike="noStrike" cap="none">
                <a:solidFill>
                  <a:srgbClr val="009DE0"/>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21" name="Google Shape;21;p98"/>
          <p:cNvSpPr txBox="1">
            <a:spLocks noGrp="1"/>
          </p:cNvSpPr>
          <p:nvPr>
            <p:ph type="body" idx="2"/>
          </p:nvPr>
        </p:nvSpPr>
        <p:spPr>
          <a:xfrm>
            <a:off x="1062512" y="3429000"/>
            <a:ext cx="6923683"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2396"/>
              <a:buFont typeface="Arial"/>
              <a:buNone/>
              <a:defRPr sz="2396" b="0" i="0" u="none" strike="noStrike" cap="none">
                <a:solidFill>
                  <a:schemeClr val="dk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22" name="Google Shape;22;p98"/>
          <p:cNvSpPr txBox="1">
            <a:spLocks noGrp="1"/>
          </p:cNvSpPr>
          <p:nvPr>
            <p:ph type="body" idx="3"/>
          </p:nvPr>
        </p:nvSpPr>
        <p:spPr>
          <a:xfrm>
            <a:off x="7799940" y="5519124"/>
            <a:ext cx="3699983" cy="27198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77"/>
              <a:buFont typeface="Arial"/>
              <a:buNone/>
              <a:defRPr sz="1677"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23" name="Google Shape;23;p98"/>
          <p:cNvSpPr txBox="1">
            <a:spLocks noGrp="1"/>
          </p:cNvSpPr>
          <p:nvPr>
            <p:ph type="body" idx="4"/>
          </p:nvPr>
        </p:nvSpPr>
        <p:spPr>
          <a:xfrm>
            <a:off x="1062512" y="6272275"/>
            <a:ext cx="2093411" cy="39368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24" name="Google Shape;24;p98"/>
          <p:cNvSpPr txBox="1">
            <a:spLocks noGrp="1"/>
          </p:cNvSpPr>
          <p:nvPr>
            <p:ph type="body" idx="5"/>
          </p:nvPr>
        </p:nvSpPr>
        <p:spPr>
          <a:xfrm>
            <a:off x="7799940" y="4785024"/>
            <a:ext cx="3699984"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pic>
        <p:nvPicPr>
          <p:cNvPr id="25" name="Google Shape;25;p98"/>
          <p:cNvPicPr preferRelativeResize="0"/>
          <p:nvPr/>
        </p:nvPicPr>
        <p:blipFill rotWithShape="1">
          <a:blip r:embed="rId2">
            <a:alphaModFix/>
          </a:blip>
          <a:srcRect/>
          <a:stretch/>
        </p:blipFill>
        <p:spPr>
          <a:xfrm>
            <a:off x="10412828" y="305869"/>
            <a:ext cx="1191881" cy="86529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dia + kleurvlak placeholder">
  <p:cSld name="titeldia + kleurvlak placeholder">
    <p:spTree>
      <p:nvGrpSpPr>
        <p:cNvPr id="1" name="Shape 26"/>
        <p:cNvGrpSpPr/>
        <p:nvPr/>
      </p:nvGrpSpPr>
      <p:grpSpPr>
        <a:xfrm>
          <a:off x="0" y="0"/>
          <a:ext cx="0" cy="0"/>
          <a:chOff x="0" y="0"/>
          <a:chExt cx="0" cy="0"/>
        </a:xfrm>
      </p:grpSpPr>
      <p:sp>
        <p:nvSpPr>
          <p:cNvPr id="27" name="Google Shape;27;p99"/>
          <p:cNvSpPr>
            <a:spLocks noGrp="1"/>
          </p:cNvSpPr>
          <p:nvPr>
            <p:ph type="pic" idx="2"/>
          </p:nvPr>
        </p:nvSpPr>
        <p:spPr>
          <a:xfrm>
            <a:off x="0" y="0"/>
            <a:ext cx="12192000" cy="6918880"/>
          </a:xfrm>
          <a:prstGeom prst="rect">
            <a:avLst/>
          </a:prstGeom>
          <a:solidFill>
            <a:srgbClr val="D8EFFD"/>
          </a:solidFill>
          <a:ln>
            <a:noFill/>
          </a:ln>
        </p:spPr>
      </p:sp>
      <p:sp>
        <p:nvSpPr>
          <p:cNvPr id="28" name="Google Shape;28;p99"/>
          <p:cNvSpPr txBox="1">
            <a:spLocks noGrp="1"/>
          </p:cNvSpPr>
          <p:nvPr>
            <p:ph type="body" idx="1"/>
          </p:nvPr>
        </p:nvSpPr>
        <p:spPr>
          <a:xfrm>
            <a:off x="1062512" y="1635549"/>
            <a:ext cx="7427464"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80000"/>
              </a:lnSpc>
              <a:spcBef>
                <a:spcPts val="899"/>
              </a:spcBef>
              <a:spcAft>
                <a:spcPts val="0"/>
              </a:spcAft>
              <a:buClr>
                <a:schemeClr val="lt1"/>
              </a:buClr>
              <a:buSzPts val="5990"/>
              <a:buFont typeface="Arial"/>
              <a:buNone/>
              <a:defRPr sz="5990"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29" name="Google Shape;29;p99"/>
          <p:cNvSpPr txBox="1">
            <a:spLocks noGrp="1"/>
          </p:cNvSpPr>
          <p:nvPr>
            <p:ph type="body" idx="3"/>
          </p:nvPr>
        </p:nvSpPr>
        <p:spPr>
          <a:xfrm>
            <a:off x="1062512" y="3429000"/>
            <a:ext cx="6923683"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2396"/>
              <a:buFont typeface="Arial"/>
              <a:buNone/>
              <a:defRPr sz="2396"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30" name="Google Shape;30;p99"/>
          <p:cNvSpPr txBox="1">
            <a:spLocks noGrp="1"/>
          </p:cNvSpPr>
          <p:nvPr>
            <p:ph type="body" idx="4"/>
          </p:nvPr>
        </p:nvSpPr>
        <p:spPr>
          <a:xfrm>
            <a:off x="106251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557"/>
              <a:buFont typeface="Arial"/>
              <a:buNone/>
              <a:defRPr sz="1557"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31" name="Google Shape;31;p99"/>
          <p:cNvSpPr txBox="1">
            <a:spLocks noGrp="1"/>
          </p:cNvSpPr>
          <p:nvPr>
            <p:ph type="body" idx="5"/>
          </p:nvPr>
        </p:nvSpPr>
        <p:spPr>
          <a:xfrm>
            <a:off x="9844668" y="627227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557"/>
              <a:buFont typeface="Arial"/>
              <a:buNone/>
              <a:defRPr sz="1557" b="1"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32" name="Google Shape;32;p99"/>
          <p:cNvSpPr txBox="1">
            <a:spLocks noGrp="1"/>
          </p:cNvSpPr>
          <p:nvPr>
            <p:ph type="body" idx="6"/>
          </p:nvPr>
        </p:nvSpPr>
        <p:spPr>
          <a:xfrm>
            <a:off x="1062512" y="5441164"/>
            <a:ext cx="5909800"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557"/>
              <a:buFont typeface="Arial"/>
              <a:buNone/>
              <a:defRPr sz="1557"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pic>
        <p:nvPicPr>
          <p:cNvPr id="33" name="Google Shape;33;p99"/>
          <p:cNvPicPr preferRelativeResize="0"/>
          <p:nvPr/>
        </p:nvPicPr>
        <p:blipFill rotWithShape="1">
          <a:blip r:embed="rId2">
            <a:alphaModFix/>
          </a:blip>
          <a:srcRect/>
          <a:stretch/>
        </p:blipFill>
        <p:spPr>
          <a:xfrm>
            <a:off x="10251711" y="14184"/>
            <a:ext cx="1487553" cy="148755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dia met beeld">
  <p:cSld name="titeldia met beeld">
    <p:spTree>
      <p:nvGrpSpPr>
        <p:cNvPr id="1" name="Shape 34"/>
        <p:cNvGrpSpPr/>
        <p:nvPr/>
      </p:nvGrpSpPr>
      <p:grpSpPr>
        <a:xfrm>
          <a:off x="0" y="0"/>
          <a:ext cx="0" cy="0"/>
          <a:chOff x="0" y="0"/>
          <a:chExt cx="0" cy="0"/>
        </a:xfrm>
      </p:grpSpPr>
      <p:pic>
        <p:nvPicPr>
          <p:cNvPr id="35" name="Google Shape;35;p100"/>
          <p:cNvPicPr preferRelativeResize="0"/>
          <p:nvPr/>
        </p:nvPicPr>
        <p:blipFill rotWithShape="1">
          <a:blip r:embed="rId2">
            <a:alphaModFix/>
          </a:blip>
          <a:srcRect/>
          <a:stretch/>
        </p:blipFill>
        <p:spPr>
          <a:xfrm>
            <a:off x="3250" y="5707"/>
            <a:ext cx="12185500" cy="6846588"/>
          </a:xfrm>
          <a:prstGeom prst="rect">
            <a:avLst/>
          </a:prstGeom>
          <a:noFill/>
          <a:ln>
            <a:noFill/>
          </a:ln>
        </p:spPr>
      </p:pic>
      <p:sp>
        <p:nvSpPr>
          <p:cNvPr id="36" name="Google Shape;36;p100"/>
          <p:cNvSpPr/>
          <p:nvPr/>
        </p:nvSpPr>
        <p:spPr>
          <a:xfrm>
            <a:off x="3250" y="5707"/>
            <a:ext cx="12192000" cy="6858000"/>
          </a:xfrm>
          <a:prstGeom prst="rect">
            <a:avLst/>
          </a:prstGeom>
          <a:solidFill>
            <a:srgbClr val="009DE0">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Arial"/>
              <a:ea typeface="Arial"/>
              <a:cs typeface="Arial"/>
              <a:sym typeface="Arial"/>
            </a:endParaRPr>
          </a:p>
        </p:txBody>
      </p:sp>
      <p:sp>
        <p:nvSpPr>
          <p:cNvPr id="37" name="Google Shape;37;p100"/>
          <p:cNvSpPr txBox="1">
            <a:spLocks noGrp="1"/>
          </p:cNvSpPr>
          <p:nvPr>
            <p:ph type="body" idx="1"/>
          </p:nvPr>
        </p:nvSpPr>
        <p:spPr>
          <a:xfrm>
            <a:off x="1062512" y="1635549"/>
            <a:ext cx="7427464"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79866"/>
              </a:lnSpc>
              <a:spcBef>
                <a:spcPts val="899"/>
              </a:spcBef>
              <a:spcAft>
                <a:spcPts val="0"/>
              </a:spcAft>
              <a:buClr>
                <a:schemeClr val="lt1"/>
              </a:buClr>
              <a:buSzPts val="6000"/>
              <a:buFont typeface="Arial"/>
              <a:buNone/>
              <a:defRPr sz="6000"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38" name="Google Shape;38;p100"/>
          <p:cNvSpPr txBox="1">
            <a:spLocks noGrp="1"/>
          </p:cNvSpPr>
          <p:nvPr>
            <p:ph type="body" idx="2"/>
          </p:nvPr>
        </p:nvSpPr>
        <p:spPr>
          <a:xfrm>
            <a:off x="1062512" y="3429000"/>
            <a:ext cx="6923683"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2396"/>
              <a:buFont typeface="Arial"/>
              <a:buNone/>
              <a:defRPr sz="2396"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39" name="Google Shape;39;p100"/>
          <p:cNvSpPr txBox="1">
            <a:spLocks noGrp="1"/>
          </p:cNvSpPr>
          <p:nvPr>
            <p:ph type="body" idx="3"/>
          </p:nvPr>
        </p:nvSpPr>
        <p:spPr>
          <a:xfrm>
            <a:off x="106251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0" name="Google Shape;40;p100"/>
          <p:cNvSpPr txBox="1">
            <a:spLocks noGrp="1"/>
          </p:cNvSpPr>
          <p:nvPr>
            <p:ph type="body" idx="4"/>
          </p:nvPr>
        </p:nvSpPr>
        <p:spPr>
          <a:xfrm>
            <a:off x="9844668" y="627227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1" name="Google Shape;41;p100"/>
          <p:cNvSpPr txBox="1">
            <a:spLocks noGrp="1"/>
          </p:cNvSpPr>
          <p:nvPr>
            <p:ph type="body" idx="5"/>
          </p:nvPr>
        </p:nvSpPr>
        <p:spPr>
          <a:xfrm>
            <a:off x="1062512" y="5441164"/>
            <a:ext cx="5909800"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pic>
        <p:nvPicPr>
          <p:cNvPr id="42" name="Google Shape;42;p100"/>
          <p:cNvPicPr preferRelativeResize="0"/>
          <p:nvPr/>
        </p:nvPicPr>
        <p:blipFill rotWithShape="1">
          <a:blip r:embed="rId3">
            <a:alphaModFix/>
          </a:blip>
          <a:srcRect/>
          <a:stretch/>
        </p:blipFill>
        <p:spPr>
          <a:xfrm>
            <a:off x="10251711" y="14184"/>
            <a:ext cx="1487553" cy="148755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dia + beeld rechts">
  <p:cSld name="titeldia + beeld rechts">
    <p:spTree>
      <p:nvGrpSpPr>
        <p:cNvPr id="1" name="Shape 43"/>
        <p:cNvGrpSpPr/>
        <p:nvPr/>
      </p:nvGrpSpPr>
      <p:grpSpPr>
        <a:xfrm>
          <a:off x="0" y="0"/>
          <a:ext cx="0" cy="0"/>
          <a:chOff x="0" y="0"/>
          <a:chExt cx="0" cy="0"/>
        </a:xfrm>
      </p:grpSpPr>
      <p:sp>
        <p:nvSpPr>
          <p:cNvPr id="44" name="Google Shape;44;p101"/>
          <p:cNvSpPr/>
          <p:nvPr/>
        </p:nvSpPr>
        <p:spPr>
          <a:xfrm>
            <a:off x="3249" y="1"/>
            <a:ext cx="6497811" cy="6858000"/>
          </a:xfrm>
          <a:prstGeom prst="rect">
            <a:avLst/>
          </a:prstGeom>
          <a:solidFill>
            <a:srgbClr val="009D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Arial"/>
              <a:ea typeface="Arial"/>
              <a:cs typeface="Arial"/>
              <a:sym typeface="Arial"/>
            </a:endParaRPr>
          </a:p>
        </p:txBody>
      </p:sp>
      <p:sp>
        <p:nvSpPr>
          <p:cNvPr id="45" name="Google Shape;45;p101"/>
          <p:cNvSpPr txBox="1">
            <a:spLocks noGrp="1"/>
          </p:cNvSpPr>
          <p:nvPr>
            <p:ph type="body" idx="1"/>
          </p:nvPr>
        </p:nvSpPr>
        <p:spPr>
          <a:xfrm>
            <a:off x="399972" y="1635549"/>
            <a:ext cx="5842080"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80000"/>
              </a:lnSpc>
              <a:spcBef>
                <a:spcPts val="899"/>
              </a:spcBef>
              <a:spcAft>
                <a:spcPts val="0"/>
              </a:spcAft>
              <a:buClr>
                <a:schemeClr val="lt1"/>
              </a:buClr>
              <a:buSzPts val="5990"/>
              <a:buFont typeface="Arial"/>
              <a:buNone/>
              <a:defRPr sz="5990"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6" name="Google Shape;46;p101"/>
          <p:cNvSpPr txBox="1">
            <a:spLocks noGrp="1"/>
          </p:cNvSpPr>
          <p:nvPr>
            <p:ph type="body" idx="2"/>
          </p:nvPr>
        </p:nvSpPr>
        <p:spPr>
          <a:xfrm>
            <a:off x="399972" y="3429000"/>
            <a:ext cx="5842080"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2396"/>
              <a:buFont typeface="Arial"/>
              <a:buNone/>
              <a:defRPr sz="2396"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7" name="Google Shape;47;p101"/>
          <p:cNvSpPr txBox="1">
            <a:spLocks noGrp="1"/>
          </p:cNvSpPr>
          <p:nvPr>
            <p:ph type="body" idx="3"/>
          </p:nvPr>
        </p:nvSpPr>
        <p:spPr>
          <a:xfrm>
            <a:off x="39997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8" name="Google Shape;48;p101"/>
          <p:cNvSpPr txBox="1">
            <a:spLocks noGrp="1"/>
          </p:cNvSpPr>
          <p:nvPr>
            <p:ph type="body" idx="4"/>
          </p:nvPr>
        </p:nvSpPr>
        <p:spPr>
          <a:xfrm>
            <a:off x="4392060" y="617526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49" name="Google Shape;49;p101"/>
          <p:cNvSpPr txBox="1">
            <a:spLocks noGrp="1"/>
          </p:cNvSpPr>
          <p:nvPr>
            <p:ph type="body" idx="5"/>
          </p:nvPr>
        </p:nvSpPr>
        <p:spPr>
          <a:xfrm>
            <a:off x="399973" y="5266193"/>
            <a:ext cx="3359196"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557"/>
              <a:buFont typeface="Arial"/>
              <a:buNone/>
              <a:defRPr sz="1557"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50" name="Google Shape;50;p101"/>
          <p:cNvSpPr>
            <a:spLocks noGrp="1"/>
          </p:cNvSpPr>
          <p:nvPr>
            <p:ph type="pic" idx="6"/>
          </p:nvPr>
        </p:nvSpPr>
        <p:spPr>
          <a:xfrm>
            <a:off x="6500285" y="1"/>
            <a:ext cx="5691716" cy="6858000"/>
          </a:xfrm>
          <a:prstGeom prst="rect">
            <a:avLst/>
          </a:prstGeom>
          <a:noFill/>
          <a:ln>
            <a:noFill/>
          </a:ln>
        </p:spPr>
      </p:sp>
      <p:pic>
        <p:nvPicPr>
          <p:cNvPr id="51" name="Google Shape;51;p101"/>
          <p:cNvPicPr preferRelativeResize="0"/>
          <p:nvPr/>
        </p:nvPicPr>
        <p:blipFill rotWithShape="1">
          <a:blip r:embed="rId2">
            <a:alphaModFix/>
          </a:blip>
          <a:srcRect/>
          <a:stretch/>
        </p:blipFill>
        <p:spPr>
          <a:xfrm>
            <a:off x="4754499" y="251979"/>
            <a:ext cx="1487553" cy="148755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eldia + vast beeld rechts">
  <p:cSld name="titeldia + vast beeld rechts">
    <p:spTree>
      <p:nvGrpSpPr>
        <p:cNvPr id="1" name="Shape 52"/>
        <p:cNvGrpSpPr/>
        <p:nvPr/>
      </p:nvGrpSpPr>
      <p:grpSpPr>
        <a:xfrm>
          <a:off x="0" y="0"/>
          <a:ext cx="0" cy="0"/>
          <a:chOff x="0" y="0"/>
          <a:chExt cx="0" cy="0"/>
        </a:xfrm>
      </p:grpSpPr>
      <p:sp>
        <p:nvSpPr>
          <p:cNvPr id="53" name="Google Shape;53;p102"/>
          <p:cNvSpPr/>
          <p:nvPr/>
        </p:nvSpPr>
        <p:spPr>
          <a:xfrm>
            <a:off x="3249" y="1"/>
            <a:ext cx="6497811" cy="6858000"/>
          </a:xfrm>
          <a:prstGeom prst="rect">
            <a:avLst/>
          </a:prstGeom>
          <a:solidFill>
            <a:srgbClr val="009D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Arial"/>
              <a:ea typeface="Arial"/>
              <a:cs typeface="Arial"/>
              <a:sym typeface="Arial"/>
            </a:endParaRPr>
          </a:p>
        </p:txBody>
      </p:sp>
      <p:sp>
        <p:nvSpPr>
          <p:cNvPr id="54" name="Google Shape;54;p102"/>
          <p:cNvSpPr txBox="1">
            <a:spLocks noGrp="1"/>
          </p:cNvSpPr>
          <p:nvPr>
            <p:ph type="body" idx="1"/>
          </p:nvPr>
        </p:nvSpPr>
        <p:spPr>
          <a:xfrm>
            <a:off x="399972" y="1635549"/>
            <a:ext cx="5842080"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79866"/>
              </a:lnSpc>
              <a:spcBef>
                <a:spcPts val="899"/>
              </a:spcBef>
              <a:spcAft>
                <a:spcPts val="0"/>
              </a:spcAft>
              <a:buClr>
                <a:schemeClr val="lt1"/>
              </a:buClr>
              <a:buSzPts val="6000"/>
              <a:buFont typeface="Arial"/>
              <a:buNone/>
              <a:defRPr sz="6000"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55" name="Google Shape;55;p102"/>
          <p:cNvSpPr txBox="1">
            <a:spLocks noGrp="1"/>
          </p:cNvSpPr>
          <p:nvPr>
            <p:ph type="body" idx="2"/>
          </p:nvPr>
        </p:nvSpPr>
        <p:spPr>
          <a:xfrm>
            <a:off x="399972" y="3429000"/>
            <a:ext cx="5842080"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2396"/>
              <a:buFont typeface="Arial"/>
              <a:buNone/>
              <a:defRPr sz="2396" b="0" i="0" u="none" strike="noStrike" cap="none">
                <a:solidFill>
                  <a:schemeClr val="lt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56" name="Google Shape;56;p102"/>
          <p:cNvSpPr txBox="1">
            <a:spLocks noGrp="1"/>
          </p:cNvSpPr>
          <p:nvPr>
            <p:ph type="body" idx="3"/>
          </p:nvPr>
        </p:nvSpPr>
        <p:spPr>
          <a:xfrm>
            <a:off x="39997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57" name="Google Shape;57;p102"/>
          <p:cNvSpPr txBox="1">
            <a:spLocks noGrp="1"/>
          </p:cNvSpPr>
          <p:nvPr>
            <p:ph type="body" idx="4"/>
          </p:nvPr>
        </p:nvSpPr>
        <p:spPr>
          <a:xfrm>
            <a:off x="4392060" y="617526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600"/>
              <a:buFont typeface="Arial"/>
              <a:buNone/>
              <a:defRPr sz="1600" b="1"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58" name="Google Shape;58;p102"/>
          <p:cNvSpPr txBox="1">
            <a:spLocks noGrp="1"/>
          </p:cNvSpPr>
          <p:nvPr>
            <p:ph type="body" idx="5"/>
          </p:nvPr>
        </p:nvSpPr>
        <p:spPr>
          <a:xfrm>
            <a:off x="399973" y="5266193"/>
            <a:ext cx="3359196"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lt1"/>
              </a:buClr>
              <a:buSzPts val="1557"/>
              <a:buFont typeface="Arial"/>
              <a:buNone/>
              <a:defRPr sz="1557" b="0" i="0" u="none" strike="noStrike" cap="none">
                <a:solidFill>
                  <a:schemeClr val="lt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pic>
        <p:nvPicPr>
          <p:cNvPr id="59" name="Google Shape;59;p102"/>
          <p:cNvPicPr preferRelativeResize="0"/>
          <p:nvPr/>
        </p:nvPicPr>
        <p:blipFill rotWithShape="1">
          <a:blip r:embed="rId2">
            <a:alphaModFix/>
          </a:blip>
          <a:srcRect l="18577" t="139" r="26062" b="-138"/>
          <a:stretch/>
        </p:blipFill>
        <p:spPr>
          <a:xfrm>
            <a:off x="6496050" y="-12699"/>
            <a:ext cx="5705475" cy="6870700"/>
          </a:xfrm>
          <a:prstGeom prst="rect">
            <a:avLst/>
          </a:prstGeom>
          <a:noFill/>
          <a:ln>
            <a:noFill/>
          </a:ln>
        </p:spPr>
      </p:pic>
      <p:pic>
        <p:nvPicPr>
          <p:cNvPr id="60" name="Google Shape;60;p102"/>
          <p:cNvPicPr preferRelativeResize="0"/>
          <p:nvPr/>
        </p:nvPicPr>
        <p:blipFill rotWithShape="1">
          <a:blip r:embed="rId3">
            <a:alphaModFix/>
          </a:blip>
          <a:srcRect/>
          <a:stretch/>
        </p:blipFill>
        <p:spPr>
          <a:xfrm>
            <a:off x="4754499" y="251979"/>
            <a:ext cx="1487553" cy="148755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eldia + vast beeld links">
  <p:cSld name="titeldia + vast beeld links">
    <p:spTree>
      <p:nvGrpSpPr>
        <p:cNvPr id="1" name="Shape 61"/>
        <p:cNvGrpSpPr/>
        <p:nvPr/>
      </p:nvGrpSpPr>
      <p:grpSpPr>
        <a:xfrm>
          <a:off x="0" y="0"/>
          <a:ext cx="0" cy="0"/>
          <a:chOff x="0" y="0"/>
          <a:chExt cx="0" cy="0"/>
        </a:xfrm>
      </p:grpSpPr>
      <p:sp>
        <p:nvSpPr>
          <p:cNvPr id="62" name="Google Shape;62;p103"/>
          <p:cNvSpPr txBox="1">
            <a:spLocks noGrp="1"/>
          </p:cNvSpPr>
          <p:nvPr>
            <p:ph type="body" idx="1"/>
          </p:nvPr>
        </p:nvSpPr>
        <p:spPr>
          <a:xfrm>
            <a:off x="5998632" y="1635549"/>
            <a:ext cx="5842080" cy="16184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79866"/>
              </a:lnSpc>
              <a:spcBef>
                <a:spcPts val="899"/>
              </a:spcBef>
              <a:spcAft>
                <a:spcPts val="0"/>
              </a:spcAft>
              <a:buClr>
                <a:srgbClr val="02AEF0"/>
              </a:buClr>
              <a:buSzPts val="6000"/>
              <a:buFont typeface="Arial"/>
              <a:buNone/>
              <a:defRPr sz="6000" b="0" i="0" u="none" strike="noStrike" cap="none">
                <a:solidFill>
                  <a:srgbClr val="02AEF0"/>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63" name="Google Shape;63;p103"/>
          <p:cNvSpPr txBox="1">
            <a:spLocks noGrp="1"/>
          </p:cNvSpPr>
          <p:nvPr>
            <p:ph type="body" idx="2"/>
          </p:nvPr>
        </p:nvSpPr>
        <p:spPr>
          <a:xfrm>
            <a:off x="5998632" y="3429000"/>
            <a:ext cx="5842080" cy="100608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2396"/>
              <a:buFont typeface="Arial"/>
              <a:buNone/>
              <a:defRPr sz="2396" b="0" i="0" u="none" strike="noStrike" cap="none">
                <a:solidFill>
                  <a:schemeClr val="dk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64" name="Google Shape;64;p103"/>
          <p:cNvSpPr txBox="1">
            <a:spLocks noGrp="1"/>
          </p:cNvSpPr>
          <p:nvPr>
            <p:ph type="body" idx="3"/>
          </p:nvPr>
        </p:nvSpPr>
        <p:spPr>
          <a:xfrm>
            <a:off x="5998633" y="6175264"/>
            <a:ext cx="1968468" cy="33093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65" name="Google Shape;65;p103"/>
          <p:cNvSpPr txBox="1">
            <a:spLocks noGrp="1"/>
          </p:cNvSpPr>
          <p:nvPr>
            <p:ph type="body" idx="4"/>
          </p:nvPr>
        </p:nvSpPr>
        <p:spPr>
          <a:xfrm>
            <a:off x="9990720" y="6175264"/>
            <a:ext cx="1849992" cy="3499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66" name="Google Shape;66;p103"/>
          <p:cNvSpPr txBox="1">
            <a:spLocks noGrp="1"/>
          </p:cNvSpPr>
          <p:nvPr>
            <p:ph type="body" idx="5"/>
          </p:nvPr>
        </p:nvSpPr>
        <p:spPr>
          <a:xfrm>
            <a:off x="5998633" y="5222451"/>
            <a:ext cx="3359196" cy="656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2pPr>
            <a:lvl3pPr marL="1371600" marR="0" lvl="2"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3pPr>
            <a:lvl4pPr marL="1828800" marR="0" lvl="3"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4pPr>
            <a:lvl5pPr marL="2286000" marR="0" lvl="4" indent="-327469" algn="l" rtl="0">
              <a:lnSpc>
                <a:spcPct val="90000"/>
              </a:lnSpc>
              <a:spcBef>
                <a:spcPts val="449"/>
              </a:spcBef>
              <a:spcAft>
                <a:spcPts val="0"/>
              </a:spcAft>
              <a:buClr>
                <a:schemeClr val="dk1"/>
              </a:buClr>
              <a:buSzPts val="1557"/>
              <a:buFont typeface="Arial"/>
              <a:buChar char="•"/>
              <a:defRPr sz="1557"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pic>
        <p:nvPicPr>
          <p:cNvPr id="67" name="Google Shape;67;p103"/>
          <p:cNvPicPr preferRelativeResize="0"/>
          <p:nvPr/>
        </p:nvPicPr>
        <p:blipFill rotWithShape="1">
          <a:blip r:embed="rId2">
            <a:alphaModFix/>
          </a:blip>
          <a:srcRect/>
          <a:stretch/>
        </p:blipFill>
        <p:spPr>
          <a:xfrm>
            <a:off x="0" y="-710779"/>
            <a:ext cx="5615848" cy="7568780"/>
          </a:xfrm>
          <a:prstGeom prst="rect">
            <a:avLst/>
          </a:prstGeom>
          <a:noFill/>
          <a:ln>
            <a:noFill/>
          </a:ln>
        </p:spPr>
      </p:pic>
      <p:pic>
        <p:nvPicPr>
          <p:cNvPr id="68" name="Google Shape;68;p103"/>
          <p:cNvPicPr preferRelativeResize="0"/>
          <p:nvPr/>
        </p:nvPicPr>
        <p:blipFill rotWithShape="1">
          <a:blip r:embed="rId3">
            <a:alphaModFix/>
          </a:blip>
          <a:srcRect/>
          <a:stretch/>
        </p:blipFill>
        <p:spPr>
          <a:xfrm>
            <a:off x="10412828" y="305869"/>
            <a:ext cx="1191881" cy="86529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kst wit + beeld rechts">
  <p:cSld name="tekst wit + beeld rechts">
    <p:spTree>
      <p:nvGrpSpPr>
        <p:cNvPr id="1" name="Shape 69"/>
        <p:cNvGrpSpPr/>
        <p:nvPr/>
      </p:nvGrpSpPr>
      <p:grpSpPr>
        <a:xfrm>
          <a:off x="0" y="0"/>
          <a:ext cx="0" cy="0"/>
          <a:chOff x="0" y="0"/>
          <a:chExt cx="0" cy="0"/>
        </a:xfrm>
      </p:grpSpPr>
      <p:sp>
        <p:nvSpPr>
          <p:cNvPr id="70" name="Google Shape;70;p104"/>
          <p:cNvSpPr>
            <a:spLocks noGrp="1"/>
          </p:cNvSpPr>
          <p:nvPr>
            <p:ph type="pic" idx="2"/>
          </p:nvPr>
        </p:nvSpPr>
        <p:spPr>
          <a:xfrm>
            <a:off x="0" y="5705"/>
            <a:ext cx="6672064" cy="6085545"/>
          </a:xfrm>
          <a:prstGeom prst="rect">
            <a:avLst/>
          </a:prstGeom>
          <a:noFill/>
          <a:ln>
            <a:noFill/>
          </a:ln>
        </p:spPr>
      </p:sp>
      <p:sp>
        <p:nvSpPr>
          <p:cNvPr id="71" name="Google Shape;71;p104"/>
          <p:cNvSpPr txBox="1">
            <a:spLocks noGrp="1"/>
          </p:cNvSpPr>
          <p:nvPr>
            <p:ph type="body" idx="1"/>
          </p:nvPr>
        </p:nvSpPr>
        <p:spPr>
          <a:xfrm>
            <a:off x="6934845" y="1239963"/>
            <a:ext cx="4633763" cy="94694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12293" algn="l" rtl="0">
              <a:lnSpc>
                <a:spcPct val="90000"/>
              </a:lnSpc>
              <a:spcBef>
                <a:spcPts val="449"/>
              </a:spcBef>
              <a:spcAft>
                <a:spcPts val="0"/>
              </a:spcAft>
              <a:buClr>
                <a:schemeClr val="dk1"/>
              </a:buClr>
              <a:buSzPts val="1318"/>
              <a:buFont typeface="Arial"/>
              <a:buChar char="•"/>
              <a:defRPr sz="1318" b="0" i="0" u="none" strike="noStrike" cap="none">
                <a:solidFill>
                  <a:schemeClr val="dk1"/>
                </a:solidFill>
                <a:latin typeface="Arial"/>
                <a:ea typeface="Arial"/>
                <a:cs typeface="Arial"/>
                <a:sym typeface="Arial"/>
              </a:defRPr>
            </a:lvl2pPr>
            <a:lvl3pPr marL="1371600" marR="0" lvl="2" indent="-312292" algn="l" rtl="0">
              <a:lnSpc>
                <a:spcPct val="90000"/>
              </a:lnSpc>
              <a:spcBef>
                <a:spcPts val="449"/>
              </a:spcBef>
              <a:spcAft>
                <a:spcPts val="0"/>
              </a:spcAft>
              <a:buClr>
                <a:schemeClr val="dk1"/>
              </a:buClr>
              <a:buSzPts val="1318"/>
              <a:buFont typeface="Arial"/>
              <a:buChar char="•"/>
              <a:defRPr sz="1318" b="0" i="0" u="none" strike="noStrike" cap="none">
                <a:solidFill>
                  <a:schemeClr val="dk1"/>
                </a:solidFill>
                <a:latin typeface="Arial"/>
                <a:ea typeface="Arial"/>
                <a:cs typeface="Arial"/>
                <a:sym typeface="Arial"/>
              </a:defRPr>
            </a:lvl3pPr>
            <a:lvl4pPr marL="1828800" marR="0" lvl="3" indent="-312292" algn="l" rtl="0">
              <a:lnSpc>
                <a:spcPct val="90000"/>
              </a:lnSpc>
              <a:spcBef>
                <a:spcPts val="449"/>
              </a:spcBef>
              <a:spcAft>
                <a:spcPts val="0"/>
              </a:spcAft>
              <a:buClr>
                <a:schemeClr val="dk1"/>
              </a:buClr>
              <a:buSzPts val="1318"/>
              <a:buFont typeface="Arial"/>
              <a:buChar char="•"/>
              <a:defRPr sz="1318" b="0" i="0" u="none" strike="noStrike" cap="none">
                <a:solidFill>
                  <a:schemeClr val="dk1"/>
                </a:solidFill>
                <a:latin typeface="Arial"/>
                <a:ea typeface="Arial"/>
                <a:cs typeface="Arial"/>
                <a:sym typeface="Arial"/>
              </a:defRPr>
            </a:lvl4pPr>
            <a:lvl5pPr marL="2286000" marR="0" lvl="4" indent="-312292" algn="l" rtl="0">
              <a:lnSpc>
                <a:spcPct val="90000"/>
              </a:lnSpc>
              <a:spcBef>
                <a:spcPts val="449"/>
              </a:spcBef>
              <a:spcAft>
                <a:spcPts val="0"/>
              </a:spcAft>
              <a:buClr>
                <a:schemeClr val="dk1"/>
              </a:buClr>
              <a:buSzPts val="1318"/>
              <a:buFont typeface="Arial"/>
              <a:buChar char="•"/>
              <a:defRPr sz="1318" b="0" i="0" u="none" strike="noStrike" cap="none">
                <a:solidFill>
                  <a:schemeClr val="dk1"/>
                </a:solidFill>
                <a:latin typeface="Arial"/>
                <a:ea typeface="Arial"/>
                <a:cs typeface="Arial"/>
                <a:sym typeface="Arial"/>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
        <p:nvSpPr>
          <p:cNvPr id="72" name="Google Shape;72;p104"/>
          <p:cNvSpPr txBox="1">
            <a:spLocks noGrp="1"/>
          </p:cNvSpPr>
          <p:nvPr>
            <p:ph type="body" idx="3"/>
          </p:nvPr>
        </p:nvSpPr>
        <p:spPr>
          <a:xfrm>
            <a:off x="6888206" y="507751"/>
            <a:ext cx="4674817" cy="42791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chemeClr val="dk1"/>
              </a:buClr>
              <a:buSzPts val="2995"/>
              <a:buFont typeface="Arial"/>
              <a:buNone/>
              <a:defRPr sz="2995" b="1" i="0" u="none" strike="noStrike" cap="none">
                <a:solidFill>
                  <a:schemeClr val="dk1"/>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grpSp>
        <p:nvGrpSpPr>
          <p:cNvPr id="73" name="Google Shape;73;p104"/>
          <p:cNvGrpSpPr/>
          <p:nvPr/>
        </p:nvGrpSpPr>
        <p:grpSpPr>
          <a:xfrm>
            <a:off x="10818348" y="6388503"/>
            <a:ext cx="292104" cy="87485"/>
            <a:chOff x="7529553" y="5126068"/>
            <a:chExt cx="219078" cy="73026"/>
          </a:xfrm>
        </p:grpSpPr>
        <p:sp>
          <p:nvSpPr>
            <p:cNvPr id="74" name="Google Shape;74;p104"/>
            <p:cNvSpPr/>
            <p:nvPr/>
          </p:nvSpPr>
          <p:spPr>
            <a:xfrm>
              <a:off x="7529553" y="5126068"/>
              <a:ext cx="73026" cy="73026"/>
            </a:xfrm>
            <a:prstGeom prst="ellipse">
              <a:avLst/>
            </a:prstGeom>
            <a:solidFill>
              <a:srgbClr val="879A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Calibri"/>
                <a:ea typeface="Calibri"/>
                <a:cs typeface="Calibri"/>
                <a:sym typeface="Calibri"/>
              </a:endParaRPr>
            </a:p>
          </p:txBody>
        </p:sp>
        <p:sp>
          <p:nvSpPr>
            <p:cNvPr id="75" name="Google Shape;75;p104"/>
            <p:cNvSpPr/>
            <p:nvPr/>
          </p:nvSpPr>
          <p:spPr>
            <a:xfrm>
              <a:off x="7675605" y="5126068"/>
              <a:ext cx="73026" cy="73026"/>
            </a:xfrm>
            <a:prstGeom prst="ellipse">
              <a:avLst/>
            </a:prstGeom>
            <a:solidFill>
              <a:srgbClr val="C2BD2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Calibri"/>
                <a:ea typeface="Calibri"/>
                <a:cs typeface="Calibri"/>
                <a:sym typeface="Calibri"/>
              </a:endParaRPr>
            </a:p>
          </p:txBody>
        </p:sp>
      </p:grpSp>
      <p:pic>
        <p:nvPicPr>
          <p:cNvPr id="76" name="Google Shape;76;p104"/>
          <p:cNvPicPr preferRelativeResize="0"/>
          <p:nvPr/>
        </p:nvPicPr>
        <p:blipFill rotWithShape="1">
          <a:blip r:embed="rId2">
            <a:alphaModFix/>
          </a:blip>
          <a:srcRect/>
          <a:stretch/>
        </p:blipFill>
        <p:spPr>
          <a:xfrm>
            <a:off x="11173964" y="6272275"/>
            <a:ext cx="812801" cy="335940"/>
          </a:xfrm>
          <a:prstGeom prst="rect">
            <a:avLst/>
          </a:prstGeom>
          <a:noFill/>
          <a:ln>
            <a:noFill/>
          </a:ln>
        </p:spPr>
      </p:pic>
      <p:sp>
        <p:nvSpPr>
          <p:cNvPr id="77" name="Google Shape;77;p104"/>
          <p:cNvSpPr txBox="1"/>
          <p:nvPr/>
        </p:nvSpPr>
        <p:spPr>
          <a:xfrm>
            <a:off x="11173963" y="6282855"/>
            <a:ext cx="757772" cy="27667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198"/>
              <a:buFont typeface="Arial"/>
              <a:buNone/>
            </a:pPr>
            <a:fld id="{00000000-1234-1234-1234-123412341234}" type="slidenum">
              <a:rPr lang="nl-BE" sz="1198">
                <a:solidFill>
                  <a:schemeClr val="lt1"/>
                </a:solidFill>
                <a:latin typeface="Arial"/>
                <a:ea typeface="Arial"/>
                <a:cs typeface="Arial"/>
                <a:sym typeface="Arial"/>
              </a:rPr>
              <a:t>‹nr.›</a:t>
            </a:fld>
            <a:endParaRPr sz="1198">
              <a:solidFill>
                <a:schemeClr val="lt1"/>
              </a:solidFill>
              <a:latin typeface="Arial"/>
              <a:ea typeface="Arial"/>
              <a:cs typeface="Arial"/>
              <a:sym typeface="Arial"/>
            </a:endParaRPr>
          </a:p>
        </p:txBody>
      </p:sp>
      <p:cxnSp>
        <p:nvCxnSpPr>
          <p:cNvPr id="78" name="Google Shape;78;p104"/>
          <p:cNvCxnSpPr/>
          <p:nvPr/>
        </p:nvCxnSpPr>
        <p:spPr>
          <a:xfrm rot="10800000">
            <a:off x="11971939" y="6430342"/>
            <a:ext cx="220109" cy="1902"/>
          </a:xfrm>
          <a:prstGeom prst="straightConnector1">
            <a:avLst/>
          </a:prstGeom>
          <a:noFill/>
          <a:ln w="9525" cap="flat" cmpd="sng">
            <a:solidFill>
              <a:srgbClr val="009DE0"/>
            </a:solidFill>
            <a:prstDash val="solid"/>
            <a:miter lim="800000"/>
            <a:headEnd type="none" w="sm" len="sm"/>
            <a:tailEnd type="none" w="sm" len="sm"/>
          </a:ln>
        </p:spPr>
      </p:cxnSp>
      <p:cxnSp>
        <p:nvCxnSpPr>
          <p:cNvPr id="79" name="Google Shape;79;p104"/>
          <p:cNvCxnSpPr/>
          <p:nvPr/>
        </p:nvCxnSpPr>
        <p:spPr>
          <a:xfrm>
            <a:off x="7046453" y="1110636"/>
            <a:ext cx="651355" cy="1"/>
          </a:xfrm>
          <a:prstGeom prst="straightConnector1">
            <a:avLst/>
          </a:prstGeom>
          <a:noFill/>
          <a:ln w="38100" cap="flat" cmpd="sng">
            <a:solidFill>
              <a:srgbClr val="009DE0"/>
            </a:solidFill>
            <a:prstDash val="solid"/>
            <a:miter lim="800000"/>
            <a:headEnd type="none" w="sm" len="sm"/>
            <a:tailEnd type="none" w="sm" len="sm"/>
          </a:ln>
        </p:spPr>
      </p:cxnSp>
      <p:sp>
        <p:nvSpPr>
          <p:cNvPr id="80" name="Google Shape;80;p104"/>
          <p:cNvSpPr txBox="1">
            <a:spLocks noGrp="1"/>
          </p:cNvSpPr>
          <p:nvPr>
            <p:ph type="body" idx="4"/>
          </p:nvPr>
        </p:nvSpPr>
        <p:spPr>
          <a:xfrm>
            <a:off x="6934845" y="2311931"/>
            <a:ext cx="4633763" cy="370504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899"/>
              </a:spcBef>
              <a:spcAft>
                <a:spcPts val="0"/>
              </a:spcAft>
              <a:buClr>
                <a:schemeClr val="dk1"/>
              </a:buClr>
              <a:buSzPts val="1800"/>
              <a:buFont typeface="Noto Sans Symbols"/>
              <a:buChar char="▪"/>
              <a:defRPr sz="1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49"/>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49"/>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49"/>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49"/>
              </a:spcBef>
              <a:spcAft>
                <a:spcPts val="0"/>
              </a:spcAft>
              <a:buClr>
                <a:schemeClr val="dk1"/>
              </a:buClr>
              <a:buSzPts val="1677"/>
              <a:buFont typeface="Arial"/>
              <a:buNone/>
              <a:defRPr sz="167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 panoramisch beeld + titel">
  <p:cSld name=" panoramisch beeld + titel">
    <p:spTree>
      <p:nvGrpSpPr>
        <p:cNvPr id="1" name="Shape 81"/>
        <p:cNvGrpSpPr/>
        <p:nvPr/>
      </p:nvGrpSpPr>
      <p:grpSpPr>
        <a:xfrm>
          <a:off x="0" y="0"/>
          <a:ext cx="0" cy="0"/>
          <a:chOff x="0" y="0"/>
          <a:chExt cx="0" cy="0"/>
        </a:xfrm>
      </p:grpSpPr>
      <p:sp>
        <p:nvSpPr>
          <p:cNvPr id="82" name="Google Shape;82;p105"/>
          <p:cNvSpPr>
            <a:spLocks noGrp="1"/>
          </p:cNvSpPr>
          <p:nvPr>
            <p:ph type="pic" idx="2"/>
          </p:nvPr>
        </p:nvSpPr>
        <p:spPr>
          <a:xfrm>
            <a:off x="0" y="2393809"/>
            <a:ext cx="12192000" cy="3461835"/>
          </a:xfrm>
          <a:prstGeom prst="rect">
            <a:avLst/>
          </a:prstGeom>
          <a:noFill/>
          <a:ln>
            <a:noFill/>
          </a:ln>
        </p:spPr>
      </p:sp>
      <p:sp>
        <p:nvSpPr>
          <p:cNvPr id="83" name="Google Shape;83;p105"/>
          <p:cNvSpPr txBox="1">
            <a:spLocks noGrp="1"/>
          </p:cNvSpPr>
          <p:nvPr>
            <p:ph type="body" idx="1"/>
          </p:nvPr>
        </p:nvSpPr>
        <p:spPr>
          <a:xfrm>
            <a:off x="546024" y="507751"/>
            <a:ext cx="5842080" cy="42791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899"/>
              </a:spcBef>
              <a:spcAft>
                <a:spcPts val="0"/>
              </a:spcAft>
              <a:buClr>
                <a:srgbClr val="373435"/>
              </a:buClr>
              <a:buSzPts val="2995"/>
              <a:buFont typeface="Arial"/>
              <a:buNone/>
              <a:defRPr sz="2995" b="1" i="0" u="none" strike="noStrike" cap="none">
                <a:solidFill>
                  <a:srgbClr val="373435"/>
                </a:solidFill>
                <a:latin typeface="Calibri"/>
                <a:ea typeface="Calibri"/>
                <a:cs typeface="Calibri"/>
                <a:sym typeface="Calibri"/>
              </a:defRPr>
            </a:lvl1pPr>
            <a:lvl2pPr marL="914400" marR="0" lvl="1" indent="-365506" algn="l" rtl="0">
              <a:lnSpc>
                <a:spcPct val="90000"/>
              </a:lnSpc>
              <a:spcBef>
                <a:spcPts val="449"/>
              </a:spcBef>
              <a:spcAft>
                <a:spcPts val="0"/>
              </a:spcAft>
              <a:buClr>
                <a:schemeClr val="dk1"/>
              </a:buClr>
              <a:buSzPts val="2156"/>
              <a:buFont typeface="Arial"/>
              <a:buChar char="•"/>
              <a:defRPr sz="2156" b="0" i="0" u="none" strike="noStrike" cap="none">
                <a:solidFill>
                  <a:schemeClr val="dk1"/>
                </a:solidFill>
                <a:latin typeface="Calibri"/>
                <a:ea typeface="Calibri"/>
                <a:cs typeface="Calibri"/>
                <a:sym typeface="Calibri"/>
              </a:defRPr>
            </a:lvl2pPr>
            <a:lvl3pPr marL="1371600" marR="0" lvl="2" indent="-342709" algn="l" rtl="0">
              <a:lnSpc>
                <a:spcPct val="90000"/>
              </a:lnSpc>
              <a:spcBef>
                <a:spcPts val="449"/>
              </a:spcBef>
              <a:spcAft>
                <a:spcPts val="0"/>
              </a:spcAft>
              <a:buClr>
                <a:schemeClr val="dk1"/>
              </a:buClr>
              <a:buSzPts val="1797"/>
              <a:buFont typeface="Arial"/>
              <a:buChar char="•"/>
              <a:defRPr sz="1796" b="0" i="0" u="none" strike="noStrike" cap="none">
                <a:solidFill>
                  <a:schemeClr val="dk1"/>
                </a:solidFill>
                <a:latin typeface="Calibri"/>
                <a:ea typeface="Calibri"/>
                <a:cs typeface="Calibri"/>
                <a:sym typeface="Calibri"/>
              </a:defRPr>
            </a:lvl3pPr>
            <a:lvl4pPr marL="1828800" marR="0" lvl="3"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4pPr>
            <a:lvl5pPr marL="2286000" marR="0" lvl="4"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5pPr>
            <a:lvl6pPr marL="2743200" marR="0" lvl="5"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6pPr>
            <a:lvl7pPr marL="3200400" marR="0" lvl="6"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7pPr>
            <a:lvl8pPr marL="3657600" marR="0" lvl="7"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8pPr>
            <a:lvl9pPr marL="4114800" marR="0" lvl="8" indent="-331279" algn="l" rtl="0">
              <a:lnSpc>
                <a:spcPct val="90000"/>
              </a:lnSpc>
              <a:spcBef>
                <a:spcPts val="449"/>
              </a:spcBef>
              <a:spcAft>
                <a:spcPts val="0"/>
              </a:spcAft>
              <a:buClr>
                <a:schemeClr val="dk1"/>
              </a:buClr>
              <a:buSzPts val="1617"/>
              <a:buFont typeface="Arial"/>
              <a:buChar char="•"/>
              <a:defRPr sz="1617" b="0" i="0" u="none" strike="noStrike" cap="none">
                <a:solidFill>
                  <a:schemeClr val="dk1"/>
                </a:solidFill>
                <a:latin typeface="Calibri"/>
                <a:ea typeface="Calibri"/>
                <a:cs typeface="Calibri"/>
                <a:sym typeface="Calibri"/>
              </a:defRPr>
            </a:lvl9pPr>
          </a:lstStyle>
          <a:p>
            <a:endParaRPr/>
          </a:p>
        </p:txBody>
      </p:sp>
      <p:grpSp>
        <p:nvGrpSpPr>
          <p:cNvPr id="84" name="Google Shape;84;p105"/>
          <p:cNvGrpSpPr/>
          <p:nvPr/>
        </p:nvGrpSpPr>
        <p:grpSpPr>
          <a:xfrm>
            <a:off x="10818348" y="6388503"/>
            <a:ext cx="292104" cy="87485"/>
            <a:chOff x="7529553" y="5126068"/>
            <a:chExt cx="219078" cy="73026"/>
          </a:xfrm>
        </p:grpSpPr>
        <p:sp>
          <p:nvSpPr>
            <p:cNvPr id="85" name="Google Shape;85;p105"/>
            <p:cNvSpPr/>
            <p:nvPr/>
          </p:nvSpPr>
          <p:spPr>
            <a:xfrm>
              <a:off x="7529553" y="5126068"/>
              <a:ext cx="73026" cy="73026"/>
            </a:xfrm>
            <a:prstGeom prst="ellipse">
              <a:avLst/>
            </a:prstGeom>
            <a:solidFill>
              <a:srgbClr val="879A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Calibri"/>
                <a:ea typeface="Calibri"/>
                <a:cs typeface="Calibri"/>
                <a:sym typeface="Calibri"/>
              </a:endParaRPr>
            </a:p>
          </p:txBody>
        </p:sp>
        <p:sp>
          <p:nvSpPr>
            <p:cNvPr id="86" name="Google Shape;86;p105"/>
            <p:cNvSpPr/>
            <p:nvPr/>
          </p:nvSpPr>
          <p:spPr>
            <a:xfrm>
              <a:off x="7675605" y="5126068"/>
              <a:ext cx="73026" cy="73026"/>
            </a:xfrm>
            <a:prstGeom prst="ellipse">
              <a:avLst/>
            </a:prstGeom>
            <a:solidFill>
              <a:srgbClr val="C2BD2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156">
                <a:solidFill>
                  <a:schemeClr val="lt1"/>
                </a:solidFill>
                <a:latin typeface="Calibri"/>
                <a:ea typeface="Calibri"/>
                <a:cs typeface="Calibri"/>
                <a:sym typeface="Calibri"/>
              </a:endParaRPr>
            </a:p>
          </p:txBody>
        </p:sp>
      </p:grpSp>
      <p:pic>
        <p:nvPicPr>
          <p:cNvPr id="87" name="Google Shape;87;p105"/>
          <p:cNvPicPr preferRelativeResize="0"/>
          <p:nvPr/>
        </p:nvPicPr>
        <p:blipFill rotWithShape="1">
          <a:blip r:embed="rId2">
            <a:alphaModFix/>
          </a:blip>
          <a:srcRect/>
          <a:stretch/>
        </p:blipFill>
        <p:spPr>
          <a:xfrm>
            <a:off x="11173964" y="6272275"/>
            <a:ext cx="812801" cy="335940"/>
          </a:xfrm>
          <a:prstGeom prst="rect">
            <a:avLst/>
          </a:prstGeom>
          <a:noFill/>
          <a:ln>
            <a:noFill/>
          </a:ln>
        </p:spPr>
      </p:pic>
      <p:sp>
        <p:nvSpPr>
          <p:cNvPr id="88" name="Google Shape;88;p105"/>
          <p:cNvSpPr txBox="1"/>
          <p:nvPr/>
        </p:nvSpPr>
        <p:spPr>
          <a:xfrm>
            <a:off x="11173963" y="6282855"/>
            <a:ext cx="757772" cy="27667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198"/>
              <a:buFont typeface="Arial"/>
              <a:buNone/>
            </a:pPr>
            <a:fld id="{00000000-1234-1234-1234-123412341234}" type="slidenum">
              <a:rPr lang="nl-BE" sz="1198">
                <a:solidFill>
                  <a:schemeClr val="lt1"/>
                </a:solidFill>
                <a:latin typeface="Arial"/>
                <a:ea typeface="Arial"/>
                <a:cs typeface="Arial"/>
                <a:sym typeface="Arial"/>
              </a:rPr>
              <a:t>‹nr.›</a:t>
            </a:fld>
            <a:endParaRPr sz="1198">
              <a:solidFill>
                <a:schemeClr val="lt1"/>
              </a:solidFill>
              <a:latin typeface="Arial"/>
              <a:ea typeface="Arial"/>
              <a:cs typeface="Arial"/>
              <a:sym typeface="Arial"/>
            </a:endParaRPr>
          </a:p>
        </p:txBody>
      </p:sp>
      <p:cxnSp>
        <p:nvCxnSpPr>
          <p:cNvPr id="89" name="Google Shape;89;p105"/>
          <p:cNvCxnSpPr/>
          <p:nvPr/>
        </p:nvCxnSpPr>
        <p:spPr>
          <a:xfrm rot="10800000">
            <a:off x="11971939" y="6430342"/>
            <a:ext cx="220109" cy="1902"/>
          </a:xfrm>
          <a:prstGeom prst="straightConnector1">
            <a:avLst/>
          </a:prstGeom>
          <a:noFill/>
          <a:ln w="9525" cap="flat" cmpd="sng">
            <a:solidFill>
              <a:srgbClr val="009DE0"/>
            </a:solidFill>
            <a:prstDash val="solid"/>
            <a:miter lim="800000"/>
            <a:headEnd type="none" w="sm" len="sm"/>
            <a:tailEnd type="none" w="sm" len="sm"/>
          </a:ln>
        </p:spPr>
      </p:cxnSp>
      <p:cxnSp>
        <p:nvCxnSpPr>
          <p:cNvPr id="90" name="Google Shape;90;p105"/>
          <p:cNvCxnSpPr/>
          <p:nvPr/>
        </p:nvCxnSpPr>
        <p:spPr>
          <a:xfrm>
            <a:off x="673613" y="1110636"/>
            <a:ext cx="651355" cy="1"/>
          </a:xfrm>
          <a:prstGeom prst="straightConnector1">
            <a:avLst/>
          </a:prstGeom>
          <a:noFill/>
          <a:ln w="38100" cap="flat" cmpd="sng">
            <a:solidFill>
              <a:srgbClr val="009DE0"/>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97"/>
        <p:cNvGrpSpPr/>
        <p:nvPr/>
      </p:nvGrpSpPr>
      <p:grpSpPr>
        <a:xfrm>
          <a:off x="0" y="0"/>
          <a:ext cx="0" cy="0"/>
          <a:chOff x="0" y="0"/>
          <a:chExt cx="0" cy="0"/>
        </a:xfrm>
      </p:grpSpPr>
      <p:sp>
        <p:nvSpPr>
          <p:cNvPr id="98" name="Google Shape;98;p41"/>
          <p:cNvSpPr txBox="1">
            <a:spLocks noGrp="1"/>
          </p:cNvSpPr>
          <p:nvPr>
            <p:ph type="body" idx="1"/>
          </p:nvPr>
        </p:nvSpPr>
        <p:spPr>
          <a:xfrm>
            <a:off x="815298" y="1901825"/>
            <a:ext cx="2241105" cy="40735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b="1">
                <a:solidFill>
                  <a:srgbClr val="181A33"/>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1"/>
          <p:cNvSpPr txBox="1">
            <a:spLocks noGrp="1"/>
          </p:cNvSpPr>
          <p:nvPr>
            <p:ph type="body" idx="2"/>
          </p:nvPr>
        </p:nvSpPr>
        <p:spPr>
          <a:xfrm>
            <a:off x="3325398" y="1901825"/>
            <a:ext cx="7607808" cy="407352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009DE1"/>
              </a:buClr>
              <a:buSzPts val="2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0" name="Google Shape;100;p41"/>
          <p:cNvPicPr preferRelativeResize="0"/>
          <p:nvPr/>
        </p:nvPicPr>
        <p:blipFill rotWithShape="1">
          <a:blip r:embed="rId2">
            <a:alphaModFix/>
          </a:blip>
          <a:srcRect/>
          <a:stretch/>
        </p:blipFill>
        <p:spPr>
          <a:xfrm>
            <a:off x="10258803" y="4498848"/>
            <a:ext cx="1348806" cy="1542034"/>
          </a:xfrm>
          <a:prstGeom prst="rect">
            <a:avLst/>
          </a:prstGeom>
          <a:noFill/>
          <a:ln>
            <a:noFill/>
          </a:ln>
        </p:spPr>
      </p:pic>
      <p:cxnSp>
        <p:nvCxnSpPr>
          <p:cNvPr id="101" name="Google Shape;101;p41"/>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102" name="Google Shape;102;p41"/>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i="0" u="none" strike="noStrike" cap="none">
                <a:solidFill>
                  <a:srgbClr val="009DE1"/>
                </a:solidFill>
                <a:latin typeface="Arial"/>
                <a:ea typeface="Arial"/>
                <a:cs typeface="Arial"/>
                <a:sym typeface="Arial"/>
              </a:defRPr>
            </a:lvl1pPr>
            <a:lvl2pPr marL="0" lvl="1" indent="0" algn="r">
              <a:spcBef>
                <a:spcPts val="0"/>
              </a:spcBef>
              <a:buNone/>
              <a:defRPr sz="1200" b="1" i="0" u="none" strike="noStrike" cap="none">
                <a:solidFill>
                  <a:srgbClr val="009DE1"/>
                </a:solidFill>
                <a:latin typeface="Arial"/>
                <a:ea typeface="Arial"/>
                <a:cs typeface="Arial"/>
                <a:sym typeface="Arial"/>
              </a:defRPr>
            </a:lvl2pPr>
            <a:lvl3pPr marL="0" lvl="2" indent="0" algn="r">
              <a:spcBef>
                <a:spcPts val="0"/>
              </a:spcBef>
              <a:buNone/>
              <a:defRPr sz="1200" b="1" i="0" u="none" strike="noStrike" cap="none">
                <a:solidFill>
                  <a:srgbClr val="009DE1"/>
                </a:solidFill>
                <a:latin typeface="Arial"/>
                <a:ea typeface="Arial"/>
                <a:cs typeface="Arial"/>
                <a:sym typeface="Arial"/>
              </a:defRPr>
            </a:lvl3pPr>
            <a:lvl4pPr marL="0" lvl="3" indent="0" algn="r">
              <a:spcBef>
                <a:spcPts val="0"/>
              </a:spcBef>
              <a:buNone/>
              <a:defRPr sz="1200" b="1" i="0" u="none" strike="noStrike" cap="none">
                <a:solidFill>
                  <a:srgbClr val="009DE1"/>
                </a:solidFill>
                <a:latin typeface="Arial"/>
                <a:ea typeface="Arial"/>
                <a:cs typeface="Arial"/>
                <a:sym typeface="Arial"/>
              </a:defRPr>
            </a:lvl4pPr>
            <a:lvl5pPr marL="0" lvl="4" indent="0" algn="r">
              <a:spcBef>
                <a:spcPts val="0"/>
              </a:spcBef>
              <a:buNone/>
              <a:defRPr sz="1200" b="1" i="0" u="none" strike="noStrike" cap="none">
                <a:solidFill>
                  <a:srgbClr val="009DE1"/>
                </a:solidFill>
                <a:latin typeface="Arial"/>
                <a:ea typeface="Arial"/>
                <a:cs typeface="Arial"/>
                <a:sym typeface="Arial"/>
              </a:defRPr>
            </a:lvl5pPr>
            <a:lvl6pPr marL="0" lvl="5" indent="0" algn="r">
              <a:spcBef>
                <a:spcPts val="0"/>
              </a:spcBef>
              <a:buNone/>
              <a:defRPr sz="1200" b="1" i="0" u="none" strike="noStrike" cap="none">
                <a:solidFill>
                  <a:srgbClr val="009DE1"/>
                </a:solidFill>
                <a:latin typeface="Arial"/>
                <a:ea typeface="Arial"/>
                <a:cs typeface="Arial"/>
                <a:sym typeface="Arial"/>
              </a:defRPr>
            </a:lvl6pPr>
            <a:lvl7pPr marL="0" lvl="6" indent="0" algn="r">
              <a:spcBef>
                <a:spcPts val="0"/>
              </a:spcBef>
              <a:buNone/>
              <a:defRPr sz="1200" b="1" i="0" u="none" strike="noStrike" cap="none">
                <a:solidFill>
                  <a:srgbClr val="009DE1"/>
                </a:solidFill>
                <a:latin typeface="Arial"/>
                <a:ea typeface="Arial"/>
                <a:cs typeface="Arial"/>
                <a:sym typeface="Arial"/>
              </a:defRPr>
            </a:lvl7pPr>
            <a:lvl8pPr marL="0" lvl="7" indent="0" algn="r">
              <a:spcBef>
                <a:spcPts val="0"/>
              </a:spcBef>
              <a:buNone/>
              <a:defRPr sz="1200" b="1" i="0" u="none" strike="noStrike" cap="none">
                <a:solidFill>
                  <a:srgbClr val="009DE1"/>
                </a:solidFill>
                <a:latin typeface="Arial"/>
                <a:ea typeface="Arial"/>
                <a:cs typeface="Arial"/>
                <a:sym typeface="Arial"/>
              </a:defRPr>
            </a:lvl8pPr>
            <a:lvl9pPr marL="0" lvl="8" indent="0" algn="r">
              <a:spcBef>
                <a:spcPts val="0"/>
              </a:spcBef>
              <a:buNone/>
              <a:defRPr sz="1200" b="1" i="0" u="none" strike="noStrike" cap="none">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ussentitel">
  <p:cSld name="Tussentitel">
    <p:spTree>
      <p:nvGrpSpPr>
        <p:cNvPr id="1" name="Shape 104"/>
        <p:cNvGrpSpPr/>
        <p:nvPr/>
      </p:nvGrpSpPr>
      <p:grpSpPr>
        <a:xfrm>
          <a:off x="0" y="0"/>
          <a:ext cx="0" cy="0"/>
          <a:chOff x="0" y="0"/>
          <a:chExt cx="0" cy="0"/>
        </a:xfrm>
      </p:grpSpPr>
      <p:sp>
        <p:nvSpPr>
          <p:cNvPr id="105" name="Google Shape;105;p42"/>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6" name="Google Shape;106;p42"/>
          <p:cNvSpPr txBox="1">
            <a:spLocks noGrp="1"/>
          </p:cNvSpPr>
          <p:nvPr>
            <p:ph type="ctrTitle"/>
          </p:nvPr>
        </p:nvSpPr>
        <p:spPr>
          <a:xfrm>
            <a:off x="1359108" y="1413361"/>
            <a:ext cx="9473784" cy="2280404"/>
          </a:xfrm>
          <a:prstGeom prst="rect">
            <a:avLst/>
          </a:prstGeom>
          <a:noFill/>
          <a:ln>
            <a:noFill/>
          </a:ln>
        </p:spPr>
        <p:txBody>
          <a:bodyPr spcFirstLastPara="1" wrap="square" lIns="91425" tIns="45700" rIns="91425" bIns="45700" anchor="b" anchorCtr="0">
            <a:noAutofit/>
          </a:bodyPr>
          <a:lstStyle>
            <a:lvl1pPr lvl="0" algn="l">
              <a:lnSpc>
                <a:spcPct val="90000"/>
              </a:lnSpc>
              <a:spcBef>
                <a:spcPts val="60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42"/>
          <p:cNvSpPr txBox="1">
            <a:spLocks noGrp="1"/>
          </p:cNvSpPr>
          <p:nvPr>
            <p:ph type="subTitle" idx="1"/>
          </p:nvPr>
        </p:nvSpPr>
        <p:spPr>
          <a:xfrm>
            <a:off x="1359108" y="3844019"/>
            <a:ext cx="9473784"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H1">
  <p:cSld name="H1">
    <p:spTree>
      <p:nvGrpSpPr>
        <p:cNvPr id="1" name="Shape 108"/>
        <p:cNvGrpSpPr/>
        <p:nvPr/>
      </p:nvGrpSpPr>
      <p:grpSpPr>
        <a:xfrm>
          <a:off x="0" y="0"/>
          <a:ext cx="0" cy="0"/>
          <a:chOff x="0" y="0"/>
          <a:chExt cx="0" cy="0"/>
        </a:xfrm>
      </p:grpSpPr>
      <p:sp>
        <p:nvSpPr>
          <p:cNvPr id="109" name="Google Shape;10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i="0" u="none" strike="noStrike" cap="none">
                <a:solidFill>
                  <a:srgbClr val="009DE1"/>
                </a:solidFill>
                <a:latin typeface="Arial"/>
                <a:ea typeface="Arial"/>
                <a:cs typeface="Arial"/>
                <a:sym typeface="Arial"/>
              </a:defRPr>
            </a:lvl1pPr>
            <a:lvl2pPr marL="0" lvl="1" indent="0" algn="r">
              <a:spcBef>
                <a:spcPts val="0"/>
              </a:spcBef>
              <a:buNone/>
              <a:defRPr sz="1200" b="1" i="0" u="none" strike="noStrike" cap="none">
                <a:solidFill>
                  <a:srgbClr val="009DE1"/>
                </a:solidFill>
                <a:latin typeface="Arial"/>
                <a:ea typeface="Arial"/>
                <a:cs typeface="Arial"/>
                <a:sym typeface="Arial"/>
              </a:defRPr>
            </a:lvl2pPr>
            <a:lvl3pPr marL="0" lvl="2" indent="0" algn="r">
              <a:spcBef>
                <a:spcPts val="0"/>
              </a:spcBef>
              <a:buNone/>
              <a:defRPr sz="1200" b="1" i="0" u="none" strike="noStrike" cap="none">
                <a:solidFill>
                  <a:srgbClr val="009DE1"/>
                </a:solidFill>
                <a:latin typeface="Arial"/>
                <a:ea typeface="Arial"/>
                <a:cs typeface="Arial"/>
                <a:sym typeface="Arial"/>
              </a:defRPr>
            </a:lvl3pPr>
            <a:lvl4pPr marL="0" lvl="3" indent="0" algn="r">
              <a:spcBef>
                <a:spcPts val="0"/>
              </a:spcBef>
              <a:buNone/>
              <a:defRPr sz="1200" b="1" i="0" u="none" strike="noStrike" cap="none">
                <a:solidFill>
                  <a:srgbClr val="009DE1"/>
                </a:solidFill>
                <a:latin typeface="Arial"/>
                <a:ea typeface="Arial"/>
                <a:cs typeface="Arial"/>
                <a:sym typeface="Arial"/>
              </a:defRPr>
            </a:lvl4pPr>
            <a:lvl5pPr marL="0" lvl="4" indent="0" algn="r">
              <a:spcBef>
                <a:spcPts val="0"/>
              </a:spcBef>
              <a:buNone/>
              <a:defRPr sz="1200" b="1" i="0" u="none" strike="noStrike" cap="none">
                <a:solidFill>
                  <a:srgbClr val="009DE1"/>
                </a:solidFill>
                <a:latin typeface="Arial"/>
                <a:ea typeface="Arial"/>
                <a:cs typeface="Arial"/>
                <a:sym typeface="Arial"/>
              </a:defRPr>
            </a:lvl5pPr>
            <a:lvl6pPr marL="0" lvl="5" indent="0" algn="r">
              <a:spcBef>
                <a:spcPts val="0"/>
              </a:spcBef>
              <a:buNone/>
              <a:defRPr sz="1200" b="1" i="0" u="none" strike="noStrike" cap="none">
                <a:solidFill>
                  <a:srgbClr val="009DE1"/>
                </a:solidFill>
                <a:latin typeface="Arial"/>
                <a:ea typeface="Arial"/>
                <a:cs typeface="Arial"/>
                <a:sym typeface="Arial"/>
              </a:defRPr>
            </a:lvl6pPr>
            <a:lvl7pPr marL="0" lvl="6" indent="0" algn="r">
              <a:spcBef>
                <a:spcPts val="0"/>
              </a:spcBef>
              <a:buNone/>
              <a:defRPr sz="1200" b="1" i="0" u="none" strike="noStrike" cap="none">
                <a:solidFill>
                  <a:srgbClr val="009DE1"/>
                </a:solidFill>
                <a:latin typeface="Arial"/>
                <a:ea typeface="Arial"/>
                <a:cs typeface="Arial"/>
                <a:sym typeface="Arial"/>
              </a:defRPr>
            </a:lvl7pPr>
            <a:lvl8pPr marL="0" lvl="7" indent="0" algn="r">
              <a:spcBef>
                <a:spcPts val="0"/>
              </a:spcBef>
              <a:buNone/>
              <a:defRPr sz="1200" b="1" i="0" u="none" strike="noStrike" cap="none">
                <a:solidFill>
                  <a:srgbClr val="009DE1"/>
                </a:solidFill>
                <a:latin typeface="Arial"/>
                <a:ea typeface="Arial"/>
                <a:cs typeface="Arial"/>
                <a:sym typeface="Arial"/>
              </a:defRPr>
            </a:lvl8pPr>
            <a:lvl9pPr marL="0" lvl="8" indent="0" algn="r">
              <a:spcBef>
                <a:spcPts val="0"/>
              </a:spcBef>
              <a:buNone/>
              <a:defRPr sz="1200" b="1" i="0" u="none" strike="noStrike" cap="none">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110" name="Google Shape;110;p43"/>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111" name="Google Shape;111;p43"/>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H1_tekst_fotos">
  <p:cSld name="H1_tekst_fotos">
    <p:spTree>
      <p:nvGrpSpPr>
        <p:cNvPr id="1" name="Shape 112"/>
        <p:cNvGrpSpPr/>
        <p:nvPr/>
      </p:nvGrpSpPr>
      <p:grpSpPr>
        <a:xfrm>
          <a:off x="0" y="0"/>
          <a:ext cx="0" cy="0"/>
          <a:chOff x="0" y="0"/>
          <a:chExt cx="0" cy="0"/>
        </a:xfrm>
      </p:grpSpPr>
      <p:sp>
        <p:nvSpPr>
          <p:cNvPr id="113" name="Google Shape;113;p44"/>
          <p:cNvSpPr txBox="1">
            <a:spLocks noGrp="1"/>
          </p:cNvSpPr>
          <p:nvPr>
            <p:ph type="body" idx="1"/>
          </p:nvPr>
        </p:nvSpPr>
        <p:spPr>
          <a:xfrm>
            <a:off x="815297" y="1798820"/>
            <a:ext cx="5225740" cy="46469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800"/>
              <a:buNone/>
              <a:defRPr sz="18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4" name="Google Shape;114;p44"/>
          <p:cNvSpPr>
            <a:spLocks noGrp="1"/>
          </p:cNvSpPr>
          <p:nvPr>
            <p:ph type="pic" idx="2"/>
          </p:nvPr>
        </p:nvSpPr>
        <p:spPr>
          <a:xfrm>
            <a:off x="6753070" y="542538"/>
            <a:ext cx="4600730" cy="2886454"/>
          </a:xfrm>
          <a:prstGeom prst="rect">
            <a:avLst/>
          </a:prstGeom>
          <a:solidFill>
            <a:srgbClr val="E4EEF7"/>
          </a:solidFill>
          <a:ln>
            <a:noFill/>
          </a:ln>
        </p:spPr>
      </p:sp>
      <p:sp>
        <p:nvSpPr>
          <p:cNvPr id="115" name="Google Shape;115;p44"/>
          <p:cNvSpPr>
            <a:spLocks noGrp="1"/>
          </p:cNvSpPr>
          <p:nvPr>
            <p:ph type="pic" idx="3"/>
          </p:nvPr>
        </p:nvSpPr>
        <p:spPr>
          <a:xfrm>
            <a:off x="6753070" y="3585541"/>
            <a:ext cx="4600730" cy="2770809"/>
          </a:xfrm>
          <a:prstGeom prst="rect">
            <a:avLst/>
          </a:prstGeom>
          <a:solidFill>
            <a:srgbClr val="E4EEF7"/>
          </a:solidFill>
          <a:ln>
            <a:noFill/>
          </a:ln>
        </p:spPr>
      </p:sp>
      <p:sp>
        <p:nvSpPr>
          <p:cNvPr id="116" name="Google Shape;116;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117" name="Google Shape;117;p44"/>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118" name="Google Shape;118;p44"/>
          <p:cNvSpPr txBox="1">
            <a:spLocks noGrp="1"/>
          </p:cNvSpPr>
          <p:nvPr>
            <p:ph type="title"/>
          </p:nvPr>
        </p:nvSpPr>
        <p:spPr>
          <a:xfrm>
            <a:off x="815298" y="580475"/>
            <a:ext cx="5225739" cy="11446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1_Foto">
  <p:cSld name="H1_Foto">
    <p:spTree>
      <p:nvGrpSpPr>
        <p:cNvPr id="1" name="Shape 119"/>
        <p:cNvGrpSpPr/>
        <p:nvPr/>
      </p:nvGrpSpPr>
      <p:grpSpPr>
        <a:xfrm>
          <a:off x="0" y="0"/>
          <a:ext cx="0" cy="0"/>
          <a:chOff x="0" y="0"/>
          <a:chExt cx="0" cy="0"/>
        </a:xfrm>
      </p:grpSpPr>
      <p:sp>
        <p:nvSpPr>
          <p:cNvPr id="120" name="Google Shape;120;p45"/>
          <p:cNvSpPr>
            <a:spLocks noGrp="1"/>
          </p:cNvSpPr>
          <p:nvPr>
            <p:ph type="pic" idx="2"/>
          </p:nvPr>
        </p:nvSpPr>
        <p:spPr>
          <a:xfrm>
            <a:off x="-59961" y="1401581"/>
            <a:ext cx="12251961" cy="5546210"/>
          </a:xfrm>
          <a:prstGeom prst="rect">
            <a:avLst/>
          </a:prstGeom>
          <a:solidFill>
            <a:srgbClr val="E4EEF7"/>
          </a:solidFill>
          <a:ln>
            <a:noFill/>
          </a:ln>
        </p:spPr>
      </p:sp>
      <p:cxnSp>
        <p:nvCxnSpPr>
          <p:cNvPr id="121" name="Google Shape;121;p45"/>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122" name="Google Shape;122;p45"/>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1_H2_tekst">
  <p:cSld name="H1_H2_tekst">
    <p:spTree>
      <p:nvGrpSpPr>
        <p:cNvPr id="1" name="Shape 157"/>
        <p:cNvGrpSpPr/>
        <p:nvPr/>
      </p:nvGrpSpPr>
      <p:grpSpPr>
        <a:xfrm>
          <a:off x="0" y="0"/>
          <a:ext cx="0" cy="0"/>
          <a:chOff x="0" y="0"/>
          <a:chExt cx="0" cy="0"/>
        </a:xfrm>
      </p:grpSpPr>
      <p:sp>
        <p:nvSpPr>
          <p:cNvPr id="158" name="Google Shape;158;p47"/>
          <p:cNvSpPr txBox="1">
            <a:spLocks noGrp="1"/>
          </p:cNvSpPr>
          <p:nvPr>
            <p:ph type="body" idx="1"/>
          </p:nvPr>
        </p:nvSpPr>
        <p:spPr>
          <a:xfrm>
            <a:off x="839788" y="1681163"/>
            <a:ext cx="10512424"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9" name="Google Shape;159;p47"/>
          <p:cNvSpPr txBox="1">
            <a:spLocks noGrp="1"/>
          </p:cNvSpPr>
          <p:nvPr>
            <p:ph type="body" idx="2"/>
          </p:nvPr>
        </p:nvSpPr>
        <p:spPr>
          <a:xfrm>
            <a:off x="839788" y="2505075"/>
            <a:ext cx="10512424" cy="374582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161" name="Google Shape;161;p47"/>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162" name="Google Shape;162;p47"/>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_Titeldia">
  <p:cSld name="6_Titeldia">
    <p:spTree>
      <p:nvGrpSpPr>
        <p:cNvPr id="1" name="Shape 163"/>
        <p:cNvGrpSpPr/>
        <p:nvPr/>
      </p:nvGrpSpPr>
      <p:grpSpPr>
        <a:xfrm>
          <a:off x="0" y="0"/>
          <a:ext cx="0" cy="0"/>
          <a:chOff x="0" y="0"/>
          <a:chExt cx="0" cy="0"/>
        </a:xfrm>
      </p:grpSpPr>
      <p:sp>
        <p:nvSpPr>
          <p:cNvPr id="164" name="Google Shape;164;p48"/>
          <p:cNvSpPr/>
          <p:nvPr/>
        </p:nvSpPr>
        <p:spPr>
          <a:xfrm>
            <a:off x="0" y="0"/>
            <a:ext cx="12192000" cy="6858000"/>
          </a:xfrm>
          <a:prstGeom prst="rect">
            <a:avLst/>
          </a:prstGeom>
          <a:solidFill>
            <a:srgbClr val="E4E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5" name="Google Shape;165;p48"/>
          <p:cNvSpPr txBox="1">
            <a:spLocks noGrp="1"/>
          </p:cNvSpPr>
          <p:nvPr>
            <p:ph type="ctrTitle"/>
          </p:nvPr>
        </p:nvSpPr>
        <p:spPr>
          <a:xfrm>
            <a:off x="1366605" y="3812647"/>
            <a:ext cx="4729395"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48"/>
          <p:cNvSpPr txBox="1">
            <a:spLocks noGrp="1"/>
          </p:cNvSpPr>
          <p:nvPr>
            <p:ph type="body" idx="1"/>
          </p:nvPr>
        </p:nvSpPr>
        <p:spPr>
          <a:xfrm>
            <a:off x="1366838" y="4701580"/>
            <a:ext cx="6929023"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eldia">
  <p:cSld name="2_Titeldia">
    <p:spTree>
      <p:nvGrpSpPr>
        <p:cNvPr id="1" name="Shape 167"/>
        <p:cNvGrpSpPr/>
        <p:nvPr/>
      </p:nvGrpSpPr>
      <p:grpSpPr>
        <a:xfrm>
          <a:off x="0" y="0"/>
          <a:ext cx="0" cy="0"/>
          <a:chOff x="0" y="0"/>
          <a:chExt cx="0" cy="0"/>
        </a:xfrm>
      </p:grpSpPr>
      <p:sp>
        <p:nvSpPr>
          <p:cNvPr id="168" name="Google Shape;168;p54"/>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169" name="Google Shape;169;p54"/>
          <p:cNvPicPr preferRelativeResize="0"/>
          <p:nvPr/>
        </p:nvPicPr>
        <p:blipFill rotWithShape="1">
          <a:blip r:embed="rId2">
            <a:alphaModFix/>
          </a:blip>
          <a:srcRect/>
          <a:stretch/>
        </p:blipFill>
        <p:spPr>
          <a:xfrm>
            <a:off x="0" y="3918858"/>
            <a:ext cx="12192000" cy="2939142"/>
          </a:xfrm>
          <a:prstGeom prst="rect">
            <a:avLst/>
          </a:prstGeom>
          <a:noFill/>
          <a:ln>
            <a:noFill/>
          </a:ln>
        </p:spPr>
      </p:pic>
      <p:pic>
        <p:nvPicPr>
          <p:cNvPr id="170" name="Google Shape;170;p54"/>
          <p:cNvPicPr preferRelativeResize="0"/>
          <p:nvPr/>
        </p:nvPicPr>
        <p:blipFill rotWithShape="1">
          <a:blip r:embed="rId3">
            <a:alphaModFix/>
          </a:blip>
          <a:srcRect/>
          <a:stretch/>
        </p:blipFill>
        <p:spPr>
          <a:xfrm>
            <a:off x="10412828" y="305869"/>
            <a:ext cx="1191881" cy="865292"/>
          </a:xfrm>
          <a:prstGeom prst="rect">
            <a:avLst/>
          </a:prstGeom>
          <a:noFill/>
          <a:ln>
            <a:noFill/>
          </a:ln>
        </p:spPr>
      </p:pic>
      <p:sp>
        <p:nvSpPr>
          <p:cNvPr id="171" name="Google Shape;171;p54"/>
          <p:cNvSpPr txBox="1">
            <a:spLocks noGrp="1"/>
          </p:cNvSpPr>
          <p:nvPr>
            <p:ph type="subTitle" idx="1"/>
          </p:nvPr>
        </p:nvSpPr>
        <p:spPr>
          <a:xfrm>
            <a:off x="1366604" y="3521304"/>
            <a:ext cx="9144000" cy="1043199"/>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72" name="Google Shape;172;p54"/>
          <p:cNvCxnSpPr/>
          <p:nvPr/>
        </p:nvCxnSpPr>
        <p:spPr>
          <a:xfrm>
            <a:off x="1436558" y="4739190"/>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173" name="Google Shape;173;p54"/>
          <p:cNvSpPr txBox="1">
            <a:spLocks noGrp="1"/>
          </p:cNvSpPr>
          <p:nvPr>
            <p:ph type="body" idx="2"/>
          </p:nvPr>
        </p:nvSpPr>
        <p:spPr>
          <a:xfrm>
            <a:off x="1366604" y="4774078"/>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54"/>
          <p:cNvSpPr txBox="1">
            <a:spLocks noGrp="1"/>
          </p:cNvSpPr>
          <p:nvPr>
            <p:ph type="ctrTitle"/>
          </p:nvPr>
        </p:nvSpPr>
        <p:spPr>
          <a:xfrm>
            <a:off x="1366605" y="1633491"/>
            <a:ext cx="4620309"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54"/>
          <p:cNvSpPr txBox="1">
            <a:spLocks noGrp="1"/>
          </p:cNvSpPr>
          <p:nvPr>
            <p:ph type="body" idx="3"/>
          </p:nvPr>
        </p:nvSpPr>
        <p:spPr>
          <a:xfrm>
            <a:off x="1366838" y="2522424"/>
            <a:ext cx="3085891"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eldia">
  <p:cSld name="1_Titeldia">
    <p:spTree>
      <p:nvGrpSpPr>
        <p:cNvPr id="1" name="Shape 176"/>
        <p:cNvGrpSpPr/>
        <p:nvPr/>
      </p:nvGrpSpPr>
      <p:grpSpPr>
        <a:xfrm>
          <a:off x="0" y="0"/>
          <a:ext cx="0" cy="0"/>
          <a:chOff x="0" y="0"/>
          <a:chExt cx="0" cy="0"/>
        </a:xfrm>
      </p:grpSpPr>
      <p:sp>
        <p:nvSpPr>
          <p:cNvPr id="177" name="Google Shape;177;p55"/>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78" name="Google Shape;178;p55"/>
          <p:cNvSpPr txBox="1">
            <a:spLocks noGrp="1"/>
          </p:cNvSpPr>
          <p:nvPr>
            <p:ph type="ctrTitle"/>
          </p:nvPr>
        </p:nvSpPr>
        <p:spPr>
          <a:xfrm>
            <a:off x="1366605" y="2030930"/>
            <a:ext cx="4620309"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55"/>
          <p:cNvSpPr txBox="1">
            <a:spLocks noGrp="1"/>
          </p:cNvSpPr>
          <p:nvPr>
            <p:ph type="subTitle" idx="1"/>
          </p:nvPr>
        </p:nvSpPr>
        <p:spPr>
          <a:xfrm>
            <a:off x="1366604" y="3836657"/>
            <a:ext cx="9144000"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80" name="Google Shape;180;p55"/>
          <p:cNvPicPr preferRelativeResize="0"/>
          <p:nvPr/>
        </p:nvPicPr>
        <p:blipFill rotWithShape="1">
          <a:blip r:embed="rId2">
            <a:alphaModFix/>
          </a:blip>
          <a:srcRect/>
          <a:stretch/>
        </p:blipFill>
        <p:spPr>
          <a:xfrm>
            <a:off x="10412828" y="305869"/>
            <a:ext cx="1191881" cy="865292"/>
          </a:xfrm>
          <a:prstGeom prst="rect">
            <a:avLst/>
          </a:prstGeom>
          <a:noFill/>
          <a:ln>
            <a:noFill/>
          </a:ln>
        </p:spPr>
      </p:pic>
      <p:cxnSp>
        <p:nvCxnSpPr>
          <p:cNvPr id="181" name="Google Shape;181;p55"/>
          <p:cNvCxnSpPr/>
          <p:nvPr/>
        </p:nvCxnSpPr>
        <p:spPr>
          <a:xfrm>
            <a:off x="1436558" y="5919622"/>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182" name="Google Shape;182;p55"/>
          <p:cNvSpPr txBox="1">
            <a:spLocks noGrp="1"/>
          </p:cNvSpPr>
          <p:nvPr>
            <p:ph type="body" idx="2"/>
          </p:nvPr>
        </p:nvSpPr>
        <p:spPr>
          <a:xfrm>
            <a:off x="1366838" y="2919863"/>
            <a:ext cx="3032883"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5"/>
          <p:cNvSpPr txBox="1">
            <a:spLocks noGrp="1"/>
          </p:cNvSpPr>
          <p:nvPr>
            <p:ph type="body" idx="3"/>
          </p:nvPr>
        </p:nvSpPr>
        <p:spPr>
          <a:xfrm>
            <a:off x="1366604" y="5919622"/>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_Titeldia">
  <p:cSld name="7_Titeldia">
    <p:spTree>
      <p:nvGrpSpPr>
        <p:cNvPr id="1" name="Shape 184"/>
        <p:cNvGrpSpPr/>
        <p:nvPr/>
      </p:nvGrpSpPr>
      <p:grpSpPr>
        <a:xfrm>
          <a:off x="0" y="0"/>
          <a:ext cx="0" cy="0"/>
          <a:chOff x="0" y="0"/>
          <a:chExt cx="0" cy="0"/>
        </a:xfrm>
      </p:grpSpPr>
      <p:sp>
        <p:nvSpPr>
          <p:cNvPr id="185" name="Google Shape;185;p56"/>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pic>
        <p:nvPicPr>
          <p:cNvPr id="186" name="Google Shape;186;p56"/>
          <p:cNvPicPr preferRelativeResize="0"/>
          <p:nvPr/>
        </p:nvPicPr>
        <p:blipFill rotWithShape="1">
          <a:blip r:embed="rId2">
            <a:alphaModFix/>
          </a:blip>
          <a:srcRect/>
          <a:stretch/>
        </p:blipFill>
        <p:spPr>
          <a:xfrm>
            <a:off x="0" y="3918858"/>
            <a:ext cx="12192000" cy="2939142"/>
          </a:xfrm>
          <a:prstGeom prst="rect">
            <a:avLst/>
          </a:prstGeom>
          <a:noFill/>
          <a:ln>
            <a:noFill/>
          </a:ln>
        </p:spPr>
      </p:pic>
      <p:pic>
        <p:nvPicPr>
          <p:cNvPr id="187" name="Google Shape;187;p56"/>
          <p:cNvPicPr preferRelativeResize="0"/>
          <p:nvPr/>
        </p:nvPicPr>
        <p:blipFill rotWithShape="1">
          <a:blip r:embed="rId3">
            <a:alphaModFix/>
          </a:blip>
          <a:srcRect/>
          <a:stretch/>
        </p:blipFill>
        <p:spPr>
          <a:xfrm>
            <a:off x="10715271" y="432706"/>
            <a:ext cx="855168" cy="620842"/>
          </a:xfrm>
          <a:prstGeom prst="rect">
            <a:avLst/>
          </a:prstGeom>
          <a:noFill/>
          <a:ln>
            <a:noFill/>
          </a:ln>
        </p:spPr>
      </p:pic>
      <p:sp>
        <p:nvSpPr>
          <p:cNvPr id="188" name="Google Shape;188;p56"/>
          <p:cNvSpPr txBox="1">
            <a:spLocks noGrp="1"/>
          </p:cNvSpPr>
          <p:nvPr>
            <p:ph type="subTitle" idx="1"/>
          </p:nvPr>
        </p:nvSpPr>
        <p:spPr>
          <a:xfrm>
            <a:off x="6325206" y="3583281"/>
            <a:ext cx="5420883" cy="41435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b="1">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89" name="Google Shape;189;p56"/>
          <p:cNvCxnSpPr/>
          <p:nvPr/>
        </p:nvCxnSpPr>
        <p:spPr>
          <a:xfrm>
            <a:off x="1436558" y="4739190"/>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190" name="Google Shape;190;p56"/>
          <p:cNvSpPr txBox="1">
            <a:spLocks noGrp="1"/>
          </p:cNvSpPr>
          <p:nvPr>
            <p:ph type="body" idx="2"/>
          </p:nvPr>
        </p:nvSpPr>
        <p:spPr>
          <a:xfrm>
            <a:off x="1366604" y="4774078"/>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6"/>
          <p:cNvSpPr txBox="1">
            <a:spLocks noGrp="1"/>
          </p:cNvSpPr>
          <p:nvPr>
            <p:ph type="ctrTitle"/>
          </p:nvPr>
        </p:nvSpPr>
        <p:spPr>
          <a:xfrm>
            <a:off x="1366605" y="1633491"/>
            <a:ext cx="4620309"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56"/>
          <p:cNvSpPr txBox="1">
            <a:spLocks noGrp="1"/>
          </p:cNvSpPr>
          <p:nvPr>
            <p:ph type="body" idx="3"/>
          </p:nvPr>
        </p:nvSpPr>
        <p:spPr>
          <a:xfrm>
            <a:off x="1366838" y="2522424"/>
            <a:ext cx="3085891"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6"/>
          <p:cNvSpPr txBox="1"/>
          <p:nvPr/>
        </p:nvSpPr>
        <p:spPr>
          <a:xfrm>
            <a:off x="1366604" y="3539260"/>
            <a:ext cx="506584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2400">
                <a:solidFill>
                  <a:schemeClr val="dk1"/>
                </a:solidFill>
                <a:latin typeface="Arial"/>
                <a:ea typeface="Arial"/>
                <a:cs typeface="Arial"/>
                <a:sym typeface="Arial"/>
              </a:rPr>
              <a:t>Infoavond over de geplande werken in</a:t>
            </a:r>
            <a:endParaRPr/>
          </a:p>
        </p:txBody>
      </p:sp>
      <p:sp>
        <p:nvSpPr>
          <p:cNvPr id="194" name="Google Shape;194;p56"/>
          <p:cNvSpPr txBox="1"/>
          <p:nvPr/>
        </p:nvSpPr>
        <p:spPr>
          <a:xfrm>
            <a:off x="1279242" y="470394"/>
            <a:ext cx="156736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1600">
                <a:solidFill>
                  <a:schemeClr val="dk1"/>
                </a:solidFill>
                <a:latin typeface="Arial"/>
                <a:ea typeface="Arial"/>
                <a:cs typeface="Arial"/>
                <a:sym typeface="Arial"/>
              </a:rPr>
              <a:t>Projectnr: </a:t>
            </a:r>
            <a:endParaRPr/>
          </a:p>
        </p:txBody>
      </p:sp>
      <p:sp>
        <p:nvSpPr>
          <p:cNvPr id="195" name="Google Shape;195;p56"/>
          <p:cNvSpPr txBox="1">
            <a:spLocks noGrp="1"/>
          </p:cNvSpPr>
          <p:nvPr>
            <p:ph type="body" idx="4"/>
          </p:nvPr>
        </p:nvSpPr>
        <p:spPr>
          <a:xfrm>
            <a:off x="2197294" y="486116"/>
            <a:ext cx="2697162" cy="336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1"/>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6" name="Google Shape;196;p56"/>
          <p:cNvSpPr>
            <a:spLocks noGrp="1"/>
          </p:cNvSpPr>
          <p:nvPr>
            <p:ph type="pic" idx="5"/>
          </p:nvPr>
        </p:nvSpPr>
        <p:spPr>
          <a:xfrm>
            <a:off x="9414728" y="470393"/>
            <a:ext cx="1029877" cy="583153"/>
          </a:xfrm>
          <a:prstGeom prst="rect">
            <a:avLst/>
          </a:prstGeom>
          <a:noFill/>
          <a:ln>
            <a:noFill/>
          </a:ln>
        </p:spPr>
      </p:sp>
      <p:sp>
        <p:nvSpPr>
          <p:cNvPr id="197" name="Google Shape;197;p56"/>
          <p:cNvSpPr>
            <a:spLocks noGrp="1"/>
          </p:cNvSpPr>
          <p:nvPr>
            <p:ph type="pic" idx="6"/>
          </p:nvPr>
        </p:nvSpPr>
        <p:spPr>
          <a:xfrm>
            <a:off x="8114185" y="470393"/>
            <a:ext cx="1029877" cy="583153"/>
          </a:xfrm>
          <a:prstGeom prst="rect">
            <a:avLst/>
          </a:prstGeom>
          <a:noFill/>
          <a:ln>
            <a:noFill/>
          </a:ln>
        </p:spPr>
      </p:sp>
      <p:sp>
        <p:nvSpPr>
          <p:cNvPr id="198" name="Google Shape;198;p56"/>
          <p:cNvSpPr txBox="1"/>
          <p:nvPr/>
        </p:nvSpPr>
        <p:spPr>
          <a:xfrm>
            <a:off x="1279242" y="768568"/>
            <a:ext cx="168924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1600">
                <a:solidFill>
                  <a:schemeClr val="dk1"/>
                </a:solidFill>
                <a:latin typeface="Arial"/>
                <a:ea typeface="Arial"/>
                <a:cs typeface="Arial"/>
                <a:sym typeface="Arial"/>
              </a:rPr>
              <a:t>Projectmanager:</a:t>
            </a:r>
            <a:endParaRPr/>
          </a:p>
        </p:txBody>
      </p:sp>
      <p:sp>
        <p:nvSpPr>
          <p:cNvPr id="199" name="Google Shape;199;p56"/>
          <p:cNvSpPr txBox="1">
            <a:spLocks noGrp="1"/>
          </p:cNvSpPr>
          <p:nvPr>
            <p:ph type="body" idx="7"/>
          </p:nvPr>
        </p:nvSpPr>
        <p:spPr>
          <a:xfrm>
            <a:off x="2777272" y="809979"/>
            <a:ext cx="2697162" cy="336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1"/>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9_Titeldia">
  <p:cSld name="9_Titeldia">
    <p:spTree>
      <p:nvGrpSpPr>
        <p:cNvPr id="1" name="Shape 200"/>
        <p:cNvGrpSpPr/>
        <p:nvPr/>
      </p:nvGrpSpPr>
      <p:grpSpPr>
        <a:xfrm>
          <a:off x="0" y="0"/>
          <a:ext cx="0" cy="0"/>
          <a:chOff x="0" y="0"/>
          <a:chExt cx="0" cy="0"/>
        </a:xfrm>
      </p:grpSpPr>
      <p:sp>
        <p:nvSpPr>
          <p:cNvPr id="201" name="Google Shape;201;p57"/>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2" name="Google Shape;202;p57"/>
          <p:cNvSpPr>
            <a:spLocks noGrp="1"/>
          </p:cNvSpPr>
          <p:nvPr>
            <p:ph type="pic" idx="2"/>
          </p:nvPr>
        </p:nvSpPr>
        <p:spPr>
          <a:xfrm>
            <a:off x="0" y="0"/>
            <a:ext cx="5123688" cy="6858000"/>
          </a:xfrm>
          <a:prstGeom prst="rect">
            <a:avLst/>
          </a:prstGeom>
          <a:solidFill>
            <a:schemeClr val="lt1"/>
          </a:solidFill>
          <a:ln>
            <a:noFill/>
          </a:ln>
        </p:spPr>
      </p:sp>
      <p:cxnSp>
        <p:nvCxnSpPr>
          <p:cNvPr id="203" name="Google Shape;203;p57"/>
          <p:cNvCxnSpPr/>
          <p:nvPr/>
        </p:nvCxnSpPr>
        <p:spPr>
          <a:xfrm>
            <a:off x="6000138" y="6103889"/>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204" name="Google Shape;204;p57"/>
          <p:cNvSpPr txBox="1">
            <a:spLocks noGrp="1"/>
          </p:cNvSpPr>
          <p:nvPr>
            <p:ph type="body" idx="1"/>
          </p:nvPr>
        </p:nvSpPr>
        <p:spPr>
          <a:xfrm>
            <a:off x="5917692" y="6167337"/>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solidFill>
                  <a:srgbClr val="181A33"/>
                </a:solidFill>
              </a:defRPr>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57"/>
          <p:cNvSpPr txBox="1">
            <a:spLocks noGrp="1"/>
          </p:cNvSpPr>
          <p:nvPr>
            <p:ph type="ctrTitle"/>
          </p:nvPr>
        </p:nvSpPr>
        <p:spPr>
          <a:xfrm>
            <a:off x="5917692" y="2030930"/>
            <a:ext cx="4620309"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57"/>
          <p:cNvSpPr txBox="1">
            <a:spLocks noGrp="1"/>
          </p:cNvSpPr>
          <p:nvPr>
            <p:ph type="subTitle" idx="3"/>
          </p:nvPr>
        </p:nvSpPr>
        <p:spPr>
          <a:xfrm>
            <a:off x="5917692" y="3836657"/>
            <a:ext cx="5123688"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7" name="Google Shape;207;p57"/>
          <p:cNvSpPr txBox="1">
            <a:spLocks noGrp="1"/>
          </p:cNvSpPr>
          <p:nvPr>
            <p:ph type="body" idx="4"/>
          </p:nvPr>
        </p:nvSpPr>
        <p:spPr>
          <a:xfrm>
            <a:off x="5917926" y="2919863"/>
            <a:ext cx="3067048"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8" name="Google Shape;208;p57"/>
          <p:cNvPicPr preferRelativeResize="0"/>
          <p:nvPr/>
        </p:nvPicPr>
        <p:blipFill rotWithShape="1">
          <a:blip r:embed="rId2">
            <a:alphaModFix/>
          </a:blip>
          <a:srcRect/>
          <a:stretch/>
        </p:blipFill>
        <p:spPr>
          <a:xfrm>
            <a:off x="10412828" y="305869"/>
            <a:ext cx="1191881" cy="86529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1_Titeldia">
  <p:cSld name="11_Titeldia">
    <p:spTree>
      <p:nvGrpSpPr>
        <p:cNvPr id="1" name="Shape 209"/>
        <p:cNvGrpSpPr/>
        <p:nvPr/>
      </p:nvGrpSpPr>
      <p:grpSpPr>
        <a:xfrm>
          <a:off x="0" y="0"/>
          <a:ext cx="0" cy="0"/>
          <a:chOff x="0" y="0"/>
          <a:chExt cx="0" cy="0"/>
        </a:xfrm>
      </p:grpSpPr>
      <p:sp>
        <p:nvSpPr>
          <p:cNvPr id="210" name="Google Shape;210;p58"/>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1" name="Google Shape;211;p58"/>
          <p:cNvSpPr>
            <a:spLocks noGrp="1"/>
          </p:cNvSpPr>
          <p:nvPr>
            <p:ph type="pic" idx="2"/>
          </p:nvPr>
        </p:nvSpPr>
        <p:spPr>
          <a:xfrm>
            <a:off x="7116548" y="0"/>
            <a:ext cx="5123688" cy="6858000"/>
          </a:xfrm>
          <a:prstGeom prst="rect">
            <a:avLst/>
          </a:prstGeom>
          <a:solidFill>
            <a:schemeClr val="lt1"/>
          </a:solidFill>
          <a:ln>
            <a:noFill/>
          </a:ln>
        </p:spPr>
      </p:sp>
      <p:cxnSp>
        <p:nvCxnSpPr>
          <p:cNvPr id="212" name="Google Shape;212;p58"/>
          <p:cNvCxnSpPr/>
          <p:nvPr/>
        </p:nvCxnSpPr>
        <p:spPr>
          <a:xfrm>
            <a:off x="1078876" y="6103889"/>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213" name="Google Shape;213;p58"/>
          <p:cNvSpPr txBox="1">
            <a:spLocks noGrp="1"/>
          </p:cNvSpPr>
          <p:nvPr>
            <p:ph type="body" idx="1"/>
          </p:nvPr>
        </p:nvSpPr>
        <p:spPr>
          <a:xfrm>
            <a:off x="996430" y="6167337"/>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solidFill>
                  <a:srgbClr val="181A33"/>
                </a:solidFill>
              </a:defRPr>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58"/>
          <p:cNvSpPr txBox="1">
            <a:spLocks noGrp="1"/>
          </p:cNvSpPr>
          <p:nvPr>
            <p:ph type="ctrTitle"/>
          </p:nvPr>
        </p:nvSpPr>
        <p:spPr>
          <a:xfrm>
            <a:off x="996430" y="2030930"/>
            <a:ext cx="4620309"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58"/>
          <p:cNvSpPr txBox="1">
            <a:spLocks noGrp="1"/>
          </p:cNvSpPr>
          <p:nvPr>
            <p:ph type="subTitle" idx="3"/>
          </p:nvPr>
        </p:nvSpPr>
        <p:spPr>
          <a:xfrm>
            <a:off x="996430" y="3836657"/>
            <a:ext cx="5123688"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6" name="Google Shape;216;p58"/>
          <p:cNvSpPr txBox="1">
            <a:spLocks noGrp="1"/>
          </p:cNvSpPr>
          <p:nvPr>
            <p:ph type="body" idx="4"/>
          </p:nvPr>
        </p:nvSpPr>
        <p:spPr>
          <a:xfrm>
            <a:off x="996663" y="2919863"/>
            <a:ext cx="3031997"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7" name="Google Shape;217;p58"/>
          <p:cNvPicPr preferRelativeResize="0"/>
          <p:nvPr/>
        </p:nvPicPr>
        <p:blipFill rotWithShape="1">
          <a:blip r:embed="rId2">
            <a:alphaModFix/>
          </a:blip>
          <a:srcRect/>
          <a:stretch/>
        </p:blipFill>
        <p:spPr>
          <a:xfrm>
            <a:off x="996430" y="305869"/>
            <a:ext cx="1191881" cy="865292"/>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eldia">
  <p:cSld name="Titeldia">
    <p:spTree>
      <p:nvGrpSpPr>
        <p:cNvPr id="1" name="Shape 218"/>
        <p:cNvGrpSpPr/>
        <p:nvPr/>
      </p:nvGrpSpPr>
      <p:grpSpPr>
        <a:xfrm>
          <a:off x="0" y="0"/>
          <a:ext cx="0" cy="0"/>
          <a:chOff x="0" y="0"/>
          <a:chExt cx="0" cy="0"/>
        </a:xfrm>
      </p:grpSpPr>
      <p:sp>
        <p:nvSpPr>
          <p:cNvPr id="219" name="Google Shape;219;p59"/>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0" name="Google Shape;220;p59"/>
          <p:cNvSpPr txBox="1">
            <a:spLocks noGrp="1"/>
          </p:cNvSpPr>
          <p:nvPr>
            <p:ph type="ctrTitle"/>
          </p:nvPr>
        </p:nvSpPr>
        <p:spPr>
          <a:xfrm>
            <a:off x="1359108" y="1413361"/>
            <a:ext cx="9473784" cy="22804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60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subTitle" idx="1"/>
          </p:nvPr>
        </p:nvSpPr>
        <p:spPr>
          <a:xfrm>
            <a:off x="1359108" y="3844019"/>
            <a:ext cx="9473784"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22" name="Google Shape;222;p59"/>
          <p:cNvPicPr preferRelativeResize="0"/>
          <p:nvPr/>
        </p:nvPicPr>
        <p:blipFill rotWithShape="1">
          <a:blip r:embed="rId2">
            <a:alphaModFix/>
          </a:blip>
          <a:srcRect/>
          <a:stretch/>
        </p:blipFill>
        <p:spPr>
          <a:xfrm>
            <a:off x="10568929" y="100584"/>
            <a:ext cx="1270447" cy="1270447"/>
          </a:xfrm>
          <a:prstGeom prst="rect">
            <a:avLst/>
          </a:prstGeom>
          <a:noFill/>
          <a:ln>
            <a:noFill/>
          </a:ln>
        </p:spPr>
      </p:pic>
      <p:cxnSp>
        <p:nvCxnSpPr>
          <p:cNvPr id="223" name="Google Shape;223;p59"/>
          <p:cNvCxnSpPr/>
          <p:nvPr/>
        </p:nvCxnSpPr>
        <p:spPr>
          <a:xfrm>
            <a:off x="1484026" y="5931934"/>
            <a:ext cx="603065" cy="0"/>
          </a:xfrm>
          <a:prstGeom prst="straightConnector1">
            <a:avLst/>
          </a:prstGeom>
          <a:noFill/>
          <a:ln w="57150" cap="flat" cmpd="sng">
            <a:solidFill>
              <a:srgbClr val="C1BD2B"/>
            </a:solidFill>
            <a:prstDash val="solid"/>
            <a:miter lim="800000"/>
            <a:headEnd type="none" w="sm" len="sm"/>
            <a:tailEnd type="none" w="sm" len="sm"/>
          </a:ln>
        </p:spPr>
      </p:cxnSp>
      <p:sp>
        <p:nvSpPr>
          <p:cNvPr id="224" name="Google Shape;224;p59"/>
          <p:cNvSpPr txBox="1">
            <a:spLocks noGrp="1"/>
          </p:cNvSpPr>
          <p:nvPr>
            <p:ph type="body" idx="2"/>
          </p:nvPr>
        </p:nvSpPr>
        <p:spPr>
          <a:xfrm>
            <a:off x="1404968" y="5952430"/>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solidFill>
                  <a:schemeClr val="lt1"/>
                </a:solidFill>
              </a:defRPr>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Titeldia">
  <p:cSld name="3_Titeldia">
    <p:spTree>
      <p:nvGrpSpPr>
        <p:cNvPr id="1" name="Shape 225"/>
        <p:cNvGrpSpPr/>
        <p:nvPr/>
      </p:nvGrpSpPr>
      <p:grpSpPr>
        <a:xfrm>
          <a:off x="0" y="0"/>
          <a:ext cx="0" cy="0"/>
          <a:chOff x="0" y="0"/>
          <a:chExt cx="0" cy="0"/>
        </a:xfrm>
      </p:grpSpPr>
      <p:sp>
        <p:nvSpPr>
          <p:cNvPr id="226" name="Google Shape;226;p60"/>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27" name="Google Shape;227;p60"/>
          <p:cNvSpPr txBox="1">
            <a:spLocks noGrp="1"/>
          </p:cNvSpPr>
          <p:nvPr>
            <p:ph type="ctrTitle"/>
          </p:nvPr>
        </p:nvSpPr>
        <p:spPr>
          <a:xfrm>
            <a:off x="711949" y="1611807"/>
            <a:ext cx="5480304" cy="22804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8" name="Google Shape;228;p60"/>
          <p:cNvSpPr txBox="1">
            <a:spLocks noGrp="1"/>
          </p:cNvSpPr>
          <p:nvPr>
            <p:ph type="subTitle" idx="1"/>
          </p:nvPr>
        </p:nvSpPr>
        <p:spPr>
          <a:xfrm>
            <a:off x="711949" y="4039163"/>
            <a:ext cx="4940808"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29" name="Google Shape;229;p60"/>
          <p:cNvPicPr preferRelativeResize="0"/>
          <p:nvPr/>
        </p:nvPicPr>
        <p:blipFill rotWithShape="1">
          <a:blip r:embed="rId2">
            <a:alphaModFix/>
          </a:blip>
          <a:srcRect/>
          <a:stretch/>
        </p:blipFill>
        <p:spPr>
          <a:xfrm>
            <a:off x="711949" y="100584"/>
            <a:ext cx="1270447" cy="1270447"/>
          </a:xfrm>
          <a:prstGeom prst="rect">
            <a:avLst/>
          </a:prstGeom>
          <a:noFill/>
          <a:ln>
            <a:noFill/>
          </a:ln>
        </p:spPr>
      </p:pic>
      <p:sp>
        <p:nvSpPr>
          <p:cNvPr id="230" name="Google Shape;230;p60"/>
          <p:cNvSpPr>
            <a:spLocks noGrp="1"/>
          </p:cNvSpPr>
          <p:nvPr>
            <p:ph type="pic" idx="2"/>
          </p:nvPr>
        </p:nvSpPr>
        <p:spPr>
          <a:xfrm>
            <a:off x="7068312" y="0"/>
            <a:ext cx="5123688" cy="6858000"/>
          </a:xfrm>
          <a:prstGeom prst="rect">
            <a:avLst/>
          </a:prstGeom>
          <a:solidFill>
            <a:srgbClr val="E4EEF7"/>
          </a:solidFill>
          <a:ln>
            <a:noFill/>
          </a:ln>
        </p:spPr>
      </p:sp>
      <p:cxnSp>
        <p:nvCxnSpPr>
          <p:cNvPr id="231" name="Google Shape;231;p60"/>
          <p:cNvCxnSpPr/>
          <p:nvPr/>
        </p:nvCxnSpPr>
        <p:spPr>
          <a:xfrm>
            <a:off x="794395" y="6103889"/>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232" name="Google Shape;232;p60"/>
          <p:cNvSpPr txBox="1">
            <a:spLocks noGrp="1"/>
          </p:cNvSpPr>
          <p:nvPr>
            <p:ph type="body" idx="3"/>
          </p:nvPr>
        </p:nvSpPr>
        <p:spPr>
          <a:xfrm>
            <a:off x="711949" y="6117988"/>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solidFill>
                  <a:schemeClr val="lt1"/>
                </a:solidFill>
              </a:defRPr>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eldia">
  <p:cSld name="4_Titeldia">
    <p:spTree>
      <p:nvGrpSpPr>
        <p:cNvPr id="1" name="Shape 233"/>
        <p:cNvGrpSpPr/>
        <p:nvPr/>
      </p:nvGrpSpPr>
      <p:grpSpPr>
        <a:xfrm>
          <a:off x="0" y="0"/>
          <a:ext cx="0" cy="0"/>
          <a:chOff x="0" y="0"/>
          <a:chExt cx="0" cy="0"/>
        </a:xfrm>
      </p:grpSpPr>
      <p:sp>
        <p:nvSpPr>
          <p:cNvPr id="234" name="Google Shape;234;p61"/>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5" name="Google Shape;235;p61"/>
          <p:cNvSpPr txBox="1">
            <a:spLocks noGrp="1"/>
          </p:cNvSpPr>
          <p:nvPr>
            <p:ph type="ctrTitle"/>
          </p:nvPr>
        </p:nvSpPr>
        <p:spPr>
          <a:xfrm>
            <a:off x="5917692" y="1515554"/>
            <a:ext cx="5480304" cy="22804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p61"/>
          <p:cNvSpPr txBox="1">
            <a:spLocks noGrp="1"/>
          </p:cNvSpPr>
          <p:nvPr>
            <p:ph type="subTitle" idx="1"/>
          </p:nvPr>
        </p:nvSpPr>
        <p:spPr>
          <a:xfrm>
            <a:off x="5917692" y="3940481"/>
            <a:ext cx="4940808"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7" name="Google Shape;237;p61"/>
          <p:cNvSpPr>
            <a:spLocks noGrp="1"/>
          </p:cNvSpPr>
          <p:nvPr>
            <p:ph type="pic" idx="2"/>
          </p:nvPr>
        </p:nvSpPr>
        <p:spPr>
          <a:xfrm>
            <a:off x="0" y="0"/>
            <a:ext cx="5123688" cy="6858000"/>
          </a:xfrm>
          <a:prstGeom prst="rect">
            <a:avLst/>
          </a:prstGeom>
          <a:solidFill>
            <a:srgbClr val="E4EEF7"/>
          </a:solidFill>
          <a:ln>
            <a:noFill/>
          </a:ln>
        </p:spPr>
      </p:sp>
      <p:pic>
        <p:nvPicPr>
          <p:cNvPr id="238" name="Google Shape;238;p61"/>
          <p:cNvPicPr preferRelativeResize="0"/>
          <p:nvPr/>
        </p:nvPicPr>
        <p:blipFill rotWithShape="1">
          <a:blip r:embed="rId2">
            <a:alphaModFix/>
          </a:blip>
          <a:srcRect/>
          <a:stretch/>
        </p:blipFill>
        <p:spPr>
          <a:xfrm>
            <a:off x="10568929" y="100584"/>
            <a:ext cx="1270447" cy="1270447"/>
          </a:xfrm>
          <a:prstGeom prst="rect">
            <a:avLst/>
          </a:prstGeom>
          <a:noFill/>
          <a:ln>
            <a:noFill/>
          </a:ln>
        </p:spPr>
      </p:pic>
      <p:cxnSp>
        <p:nvCxnSpPr>
          <p:cNvPr id="239" name="Google Shape;239;p61"/>
          <p:cNvCxnSpPr/>
          <p:nvPr/>
        </p:nvCxnSpPr>
        <p:spPr>
          <a:xfrm>
            <a:off x="6000138" y="6103889"/>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240" name="Google Shape;240;p61"/>
          <p:cNvSpPr txBox="1">
            <a:spLocks noGrp="1"/>
          </p:cNvSpPr>
          <p:nvPr>
            <p:ph type="body" idx="3"/>
          </p:nvPr>
        </p:nvSpPr>
        <p:spPr>
          <a:xfrm>
            <a:off x="5917692" y="6167337"/>
            <a:ext cx="2933700" cy="511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200"/>
              <a:buNone/>
              <a:defRPr sz="1200" b="1">
                <a:solidFill>
                  <a:schemeClr val="lt1"/>
                </a:solidFill>
              </a:defRPr>
            </a:lvl1pPr>
            <a:lvl2pPr marL="914400" lvl="1" indent="-342900" algn="l">
              <a:lnSpc>
                <a:spcPct val="90000"/>
              </a:lnSpc>
              <a:spcBef>
                <a:spcPts val="500"/>
              </a:spcBef>
              <a:spcAft>
                <a:spcPts val="0"/>
              </a:spcAft>
              <a:buSzPts val="1800"/>
              <a:buChar char="•"/>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5_Titeldia">
  <p:cSld name="5_Titeldia">
    <p:spTree>
      <p:nvGrpSpPr>
        <p:cNvPr id="1" name="Shape 241"/>
        <p:cNvGrpSpPr/>
        <p:nvPr/>
      </p:nvGrpSpPr>
      <p:grpSpPr>
        <a:xfrm>
          <a:off x="0" y="0"/>
          <a:ext cx="0" cy="0"/>
          <a:chOff x="0" y="0"/>
          <a:chExt cx="0" cy="0"/>
        </a:xfrm>
      </p:grpSpPr>
      <p:sp>
        <p:nvSpPr>
          <p:cNvPr id="242" name="Google Shape;242;p62"/>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3" name="Google Shape;243;p62"/>
          <p:cNvSpPr txBox="1">
            <a:spLocks noGrp="1"/>
          </p:cNvSpPr>
          <p:nvPr>
            <p:ph type="ctrTitle"/>
          </p:nvPr>
        </p:nvSpPr>
        <p:spPr>
          <a:xfrm>
            <a:off x="5917692" y="1515554"/>
            <a:ext cx="5480304" cy="228040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4" name="Google Shape;244;p62"/>
          <p:cNvSpPr txBox="1">
            <a:spLocks noGrp="1"/>
          </p:cNvSpPr>
          <p:nvPr>
            <p:ph type="subTitle" idx="1"/>
          </p:nvPr>
        </p:nvSpPr>
        <p:spPr>
          <a:xfrm>
            <a:off x="5917692" y="4129092"/>
            <a:ext cx="4940808"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5" name="Google Shape;245;p62"/>
          <p:cNvSpPr>
            <a:spLocks noGrp="1"/>
          </p:cNvSpPr>
          <p:nvPr>
            <p:ph type="pic" idx="2"/>
          </p:nvPr>
        </p:nvSpPr>
        <p:spPr>
          <a:xfrm>
            <a:off x="0" y="0"/>
            <a:ext cx="12192000" cy="6940296"/>
          </a:xfrm>
          <a:prstGeom prst="rect">
            <a:avLst/>
          </a:prstGeom>
          <a:solidFill>
            <a:srgbClr val="E4EEF7"/>
          </a:solidFill>
          <a:ln>
            <a:noFill/>
          </a:ln>
        </p:spPr>
      </p:sp>
      <p:sp>
        <p:nvSpPr>
          <p:cNvPr id="246" name="Google Shape;246;p62"/>
          <p:cNvSpPr txBox="1">
            <a:spLocks noGrp="1"/>
          </p:cNvSpPr>
          <p:nvPr>
            <p:ph type="dt" idx="10"/>
          </p:nvPr>
        </p:nvSpPr>
        <p:spPr>
          <a:xfrm>
            <a:off x="10653889" y="6176640"/>
            <a:ext cx="110052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b="1" u="none">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47" name="Google Shape;247;p62"/>
          <p:cNvPicPr preferRelativeResize="0"/>
          <p:nvPr/>
        </p:nvPicPr>
        <p:blipFill rotWithShape="1">
          <a:blip r:embed="rId2">
            <a:alphaModFix/>
          </a:blip>
          <a:srcRect/>
          <a:stretch/>
        </p:blipFill>
        <p:spPr>
          <a:xfrm>
            <a:off x="10568929" y="100584"/>
            <a:ext cx="1270447" cy="1270447"/>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nhoud van twee">
  <p:cSld name="Inhoud van twee">
    <p:spTree>
      <p:nvGrpSpPr>
        <p:cNvPr id="1" name="Shape 248"/>
        <p:cNvGrpSpPr/>
        <p:nvPr/>
      </p:nvGrpSpPr>
      <p:grpSpPr>
        <a:xfrm>
          <a:off x="0" y="0"/>
          <a:ext cx="0" cy="0"/>
          <a:chOff x="0" y="0"/>
          <a:chExt cx="0" cy="0"/>
        </a:xfrm>
      </p:grpSpPr>
      <p:sp>
        <p:nvSpPr>
          <p:cNvPr id="249" name="Google Shape;249;p6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6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1" name="Google Shape;25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52" name="Google Shape;252;p63"/>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253" name="Google Shape;253;p63"/>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gelijking">
  <p:cSld name="Vergelijking">
    <p:spTree>
      <p:nvGrpSpPr>
        <p:cNvPr id="1" name="Shape 254"/>
        <p:cNvGrpSpPr/>
        <p:nvPr/>
      </p:nvGrpSpPr>
      <p:grpSpPr>
        <a:xfrm>
          <a:off x="0" y="0"/>
          <a:ext cx="0" cy="0"/>
          <a:chOff x="0" y="0"/>
          <a:chExt cx="0" cy="0"/>
        </a:xfrm>
      </p:grpSpPr>
      <p:sp>
        <p:nvSpPr>
          <p:cNvPr id="255" name="Google Shape;255;p6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6" name="Google Shape;256;p6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p6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8" name="Google Shape;258;p6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60" name="Google Shape;260;p64"/>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261" name="Google Shape;261;p64"/>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Wie is wie">
  <p:cSld name="1_Wie is wie">
    <p:spTree>
      <p:nvGrpSpPr>
        <p:cNvPr id="1" name="Shape 262"/>
        <p:cNvGrpSpPr/>
        <p:nvPr/>
      </p:nvGrpSpPr>
      <p:grpSpPr>
        <a:xfrm>
          <a:off x="0" y="0"/>
          <a:ext cx="0" cy="0"/>
          <a:chOff x="0" y="0"/>
          <a:chExt cx="0" cy="0"/>
        </a:xfrm>
      </p:grpSpPr>
      <p:sp>
        <p:nvSpPr>
          <p:cNvPr id="263" name="Google Shape;263;p65"/>
          <p:cNvSpPr txBox="1">
            <a:spLocks noGrp="1"/>
          </p:cNvSpPr>
          <p:nvPr>
            <p:ph type="body" idx="1"/>
          </p:nvPr>
        </p:nvSpPr>
        <p:spPr>
          <a:xfrm>
            <a:off x="1097280" y="3233409"/>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4" name="Google Shape;264;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65" name="Google Shape;265;p65"/>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266" name="Google Shape;266;p65"/>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65"/>
          <p:cNvSpPr txBox="1">
            <a:spLocks noGrp="1"/>
          </p:cNvSpPr>
          <p:nvPr>
            <p:ph type="body" idx="2"/>
          </p:nvPr>
        </p:nvSpPr>
        <p:spPr>
          <a:xfrm>
            <a:off x="5041751" y="3215480"/>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65"/>
          <p:cNvSpPr txBox="1">
            <a:spLocks noGrp="1"/>
          </p:cNvSpPr>
          <p:nvPr>
            <p:ph type="body" idx="3"/>
          </p:nvPr>
        </p:nvSpPr>
        <p:spPr>
          <a:xfrm>
            <a:off x="9075869" y="3233409"/>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65"/>
          <p:cNvSpPr txBox="1">
            <a:spLocks noGrp="1"/>
          </p:cNvSpPr>
          <p:nvPr>
            <p:ph type="body" idx="4"/>
          </p:nvPr>
        </p:nvSpPr>
        <p:spPr>
          <a:xfrm>
            <a:off x="3069516" y="5546303"/>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65"/>
          <p:cNvSpPr txBox="1">
            <a:spLocks noGrp="1"/>
          </p:cNvSpPr>
          <p:nvPr>
            <p:ph type="body" idx="5"/>
          </p:nvPr>
        </p:nvSpPr>
        <p:spPr>
          <a:xfrm>
            <a:off x="6969163" y="5537339"/>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Wie is wie">
  <p:cSld name="2_Wie is wie">
    <p:spTree>
      <p:nvGrpSpPr>
        <p:cNvPr id="1" name="Shape 271"/>
        <p:cNvGrpSpPr/>
        <p:nvPr/>
      </p:nvGrpSpPr>
      <p:grpSpPr>
        <a:xfrm>
          <a:off x="0" y="0"/>
          <a:ext cx="0" cy="0"/>
          <a:chOff x="0" y="0"/>
          <a:chExt cx="0" cy="0"/>
        </a:xfrm>
      </p:grpSpPr>
      <p:sp>
        <p:nvSpPr>
          <p:cNvPr id="272" name="Google Shape;272;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73" name="Google Shape;273;p66"/>
          <p:cNvCxnSpPr/>
          <p:nvPr/>
        </p:nvCxnSpPr>
        <p:spPr>
          <a:xfrm>
            <a:off x="927058" y="542538"/>
            <a:ext cx="779822" cy="0"/>
          </a:xfrm>
          <a:prstGeom prst="straightConnector1">
            <a:avLst/>
          </a:prstGeom>
          <a:noFill/>
          <a:ln>
            <a:noFill/>
          </a:ln>
        </p:spPr>
      </p:cxnSp>
      <p:cxnSp>
        <p:nvCxnSpPr>
          <p:cNvPr id="274" name="Google Shape;274;p66"/>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275" name="Google Shape;275;p66"/>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6" name="Google Shape;276;p66"/>
          <p:cNvSpPr txBox="1">
            <a:spLocks noGrp="1"/>
          </p:cNvSpPr>
          <p:nvPr>
            <p:ph type="body" idx="1"/>
          </p:nvPr>
        </p:nvSpPr>
        <p:spPr>
          <a:xfrm>
            <a:off x="1098363" y="3221299"/>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66"/>
          <p:cNvSpPr txBox="1">
            <a:spLocks noGrp="1"/>
          </p:cNvSpPr>
          <p:nvPr>
            <p:ph type="body" idx="2"/>
          </p:nvPr>
        </p:nvSpPr>
        <p:spPr>
          <a:xfrm>
            <a:off x="5031092" y="3221299"/>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66"/>
          <p:cNvSpPr txBox="1">
            <a:spLocks noGrp="1"/>
          </p:cNvSpPr>
          <p:nvPr>
            <p:ph type="body" idx="3"/>
          </p:nvPr>
        </p:nvSpPr>
        <p:spPr>
          <a:xfrm>
            <a:off x="9035408" y="3221299"/>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66"/>
          <p:cNvSpPr txBox="1">
            <a:spLocks noGrp="1"/>
          </p:cNvSpPr>
          <p:nvPr>
            <p:ph type="body" idx="4"/>
          </p:nvPr>
        </p:nvSpPr>
        <p:spPr>
          <a:xfrm>
            <a:off x="3048544" y="5519437"/>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0" name="Google Shape;280;p66"/>
          <p:cNvSpPr txBox="1">
            <a:spLocks noGrp="1"/>
          </p:cNvSpPr>
          <p:nvPr>
            <p:ph type="body" idx="5"/>
          </p:nvPr>
        </p:nvSpPr>
        <p:spPr>
          <a:xfrm>
            <a:off x="6965089" y="5519437"/>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Wie is wie">
  <p:cSld name="5_Wie is wie">
    <p:spTree>
      <p:nvGrpSpPr>
        <p:cNvPr id="1" name="Shape 281"/>
        <p:cNvGrpSpPr/>
        <p:nvPr/>
      </p:nvGrpSpPr>
      <p:grpSpPr>
        <a:xfrm>
          <a:off x="0" y="0"/>
          <a:ext cx="0" cy="0"/>
          <a:chOff x="0" y="0"/>
          <a:chExt cx="0" cy="0"/>
        </a:xfrm>
      </p:grpSpPr>
      <p:sp>
        <p:nvSpPr>
          <p:cNvPr id="282" name="Google Shape;282;p67"/>
          <p:cNvSpPr txBox="1">
            <a:spLocks noGrp="1"/>
          </p:cNvSpPr>
          <p:nvPr>
            <p:ph type="sldNum" idx="12"/>
          </p:nvPr>
        </p:nvSpPr>
        <p:spPr>
          <a:xfrm>
            <a:off x="9571298" y="6356350"/>
            <a:ext cx="1782502"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83" name="Google Shape;283;p67"/>
          <p:cNvCxnSpPr/>
          <p:nvPr/>
        </p:nvCxnSpPr>
        <p:spPr>
          <a:xfrm>
            <a:off x="927058" y="542538"/>
            <a:ext cx="779822" cy="0"/>
          </a:xfrm>
          <a:prstGeom prst="straightConnector1">
            <a:avLst/>
          </a:prstGeom>
          <a:noFill/>
          <a:ln>
            <a:noFill/>
          </a:ln>
        </p:spPr>
      </p:cxnSp>
      <p:cxnSp>
        <p:nvCxnSpPr>
          <p:cNvPr id="284" name="Google Shape;284;p67"/>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285" name="Google Shape;285;p67"/>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6" name="Google Shape;286;p67"/>
          <p:cNvSpPr txBox="1">
            <a:spLocks noGrp="1"/>
          </p:cNvSpPr>
          <p:nvPr>
            <p:ph type="body" idx="1"/>
          </p:nvPr>
        </p:nvSpPr>
        <p:spPr>
          <a:xfrm>
            <a:off x="783464" y="3248678"/>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67"/>
          <p:cNvSpPr txBox="1">
            <a:spLocks noGrp="1"/>
          </p:cNvSpPr>
          <p:nvPr>
            <p:ph type="body" idx="2"/>
          </p:nvPr>
        </p:nvSpPr>
        <p:spPr>
          <a:xfrm>
            <a:off x="3494296" y="3248678"/>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67"/>
          <p:cNvSpPr txBox="1">
            <a:spLocks noGrp="1"/>
          </p:cNvSpPr>
          <p:nvPr>
            <p:ph type="body" idx="3"/>
          </p:nvPr>
        </p:nvSpPr>
        <p:spPr>
          <a:xfrm>
            <a:off x="6488349" y="3248678"/>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9" name="Google Shape;289;p67"/>
          <p:cNvSpPr txBox="1">
            <a:spLocks noGrp="1"/>
          </p:cNvSpPr>
          <p:nvPr>
            <p:ph type="body" idx="4"/>
          </p:nvPr>
        </p:nvSpPr>
        <p:spPr>
          <a:xfrm>
            <a:off x="9369114" y="3248678"/>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0" name="Google Shape;290;p67"/>
          <p:cNvSpPr txBox="1">
            <a:spLocks noGrp="1"/>
          </p:cNvSpPr>
          <p:nvPr>
            <p:ph type="body" idx="5"/>
          </p:nvPr>
        </p:nvSpPr>
        <p:spPr>
          <a:xfrm>
            <a:off x="1948717" y="5668197"/>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67"/>
          <p:cNvSpPr txBox="1">
            <a:spLocks noGrp="1"/>
          </p:cNvSpPr>
          <p:nvPr>
            <p:ph type="body" idx="6"/>
          </p:nvPr>
        </p:nvSpPr>
        <p:spPr>
          <a:xfrm>
            <a:off x="8024629" y="5668197"/>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2" name="Google Shape;292;p67"/>
          <p:cNvSpPr txBox="1">
            <a:spLocks noGrp="1"/>
          </p:cNvSpPr>
          <p:nvPr>
            <p:ph type="body" idx="7"/>
          </p:nvPr>
        </p:nvSpPr>
        <p:spPr>
          <a:xfrm>
            <a:off x="4860728" y="5668197"/>
            <a:ext cx="2155825" cy="29868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Wie is wie">
  <p:cSld name="3_Wie is wie">
    <p:spTree>
      <p:nvGrpSpPr>
        <p:cNvPr id="1" name="Shape 293"/>
        <p:cNvGrpSpPr/>
        <p:nvPr/>
      </p:nvGrpSpPr>
      <p:grpSpPr>
        <a:xfrm>
          <a:off x="0" y="0"/>
          <a:ext cx="0" cy="0"/>
          <a:chOff x="0" y="0"/>
          <a:chExt cx="0" cy="0"/>
        </a:xfrm>
      </p:grpSpPr>
      <p:sp>
        <p:nvSpPr>
          <p:cNvPr id="294" name="Google Shape;294;p68"/>
          <p:cNvSpPr txBox="1">
            <a:spLocks noGrp="1"/>
          </p:cNvSpPr>
          <p:nvPr>
            <p:ph type="body" idx="1"/>
          </p:nvPr>
        </p:nvSpPr>
        <p:spPr>
          <a:xfrm>
            <a:off x="2388197" y="4900844"/>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5" name="Google Shape;295;p68"/>
          <p:cNvSpPr txBox="1">
            <a:spLocks noGrp="1"/>
          </p:cNvSpPr>
          <p:nvPr>
            <p:ph type="body" idx="2"/>
          </p:nvPr>
        </p:nvSpPr>
        <p:spPr>
          <a:xfrm>
            <a:off x="2388197" y="2489338"/>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6" name="Google Shape;296;p68"/>
          <p:cNvSpPr txBox="1">
            <a:spLocks noGrp="1"/>
          </p:cNvSpPr>
          <p:nvPr>
            <p:ph type="body" idx="3"/>
          </p:nvPr>
        </p:nvSpPr>
        <p:spPr>
          <a:xfrm>
            <a:off x="8161468" y="4900844"/>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68"/>
          <p:cNvSpPr txBox="1">
            <a:spLocks noGrp="1"/>
          </p:cNvSpPr>
          <p:nvPr>
            <p:ph type="body" idx="4"/>
          </p:nvPr>
        </p:nvSpPr>
        <p:spPr>
          <a:xfrm>
            <a:off x="8251115" y="2498303"/>
            <a:ext cx="2156908" cy="298685"/>
          </a:xfrm>
          <a:prstGeom prst="rect">
            <a:avLst/>
          </a:prstGeom>
          <a:solidFill>
            <a:srgbClr val="1A9DD8"/>
          </a:solid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8" name="Google Shape;298;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299" name="Google Shape;299;p68"/>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00" name="Google Shape;300;p68"/>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1" name="Google Shape;301;p68"/>
          <p:cNvSpPr txBox="1"/>
          <p:nvPr/>
        </p:nvSpPr>
        <p:spPr>
          <a:xfrm>
            <a:off x="2382295" y="4891908"/>
            <a:ext cx="2174322" cy="314380"/>
          </a:xfrm>
          <a:prstGeom prst="rect">
            <a:avLst/>
          </a:prstGeom>
          <a:solidFill>
            <a:srgbClr val="1A9DD8"/>
          </a:solidFill>
          <a:ln>
            <a:noFill/>
          </a:ln>
        </p:spPr>
        <p:txBody>
          <a:bodyPr spcFirstLastPara="1" wrap="square" lIns="72000" tIns="72000" rIns="72000" bIns="72000"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nl-BE" sz="1400" b="1" i="0" cap="none">
                <a:solidFill>
                  <a:schemeClr val="lt1"/>
                </a:solidFill>
                <a:latin typeface="Arial"/>
                <a:ea typeface="Arial"/>
                <a:cs typeface="Arial"/>
                <a:sym typeface="Arial"/>
              </a:rPr>
              <a:t>NAAM CONTACTPERSOON</a:t>
            </a:r>
            <a:endParaRPr sz="1400" b="1" i="0" cap="none">
              <a:solidFill>
                <a:schemeClr val="lt1"/>
              </a:solidFill>
              <a:latin typeface="Arial"/>
              <a:ea typeface="Arial"/>
              <a:cs typeface="Arial"/>
              <a:sym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_Wie is wie">
  <p:cSld name="4_Wie is wie">
    <p:spTree>
      <p:nvGrpSpPr>
        <p:cNvPr id="1" name="Shape 302"/>
        <p:cNvGrpSpPr/>
        <p:nvPr/>
      </p:nvGrpSpPr>
      <p:grpSpPr>
        <a:xfrm>
          <a:off x="0" y="0"/>
          <a:ext cx="0" cy="0"/>
          <a:chOff x="0" y="0"/>
          <a:chExt cx="0" cy="0"/>
        </a:xfrm>
      </p:grpSpPr>
      <p:sp>
        <p:nvSpPr>
          <p:cNvPr id="303" name="Google Shape;303;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304" name="Google Shape;304;p69"/>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05" name="Google Shape;305;p69"/>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6" name="Google Shape;306;p69"/>
          <p:cNvSpPr txBox="1">
            <a:spLocks noGrp="1"/>
          </p:cNvSpPr>
          <p:nvPr>
            <p:ph type="body" idx="1"/>
          </p:nvPr>
        </p:nvSpPr>
        <p:spPr>
          <a:xfrm>
            <a:off x="2841719" y="2482571"/>
            <a:ext cx="1882681" cy="269594"/>
          </a:xfrm>
          <a:prstGeom prst="rect">
            <a:avLst/>
          </a:prstGeom>
          <a:no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400"/>
              <a:buNone/>
              <a:defRPr sz="14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7" name="Google Shape;307;p69"/>
          <p:cNvSpPr txBox="1">
            <a:spLocks noGrp="1"/>
          </p:cNvSpPr>
          <p:nvPr>
            <p:ph type="body" idx="2"/>
          </p:nvPr>
        </p:nvSpPr>
        <p:spPr>
          <a:xfrm>
            <a:off x="2832755" y="4885113"/>
            <a:ext cx="1882681" cy="269594"/>
          </a:xfrm>
          <a:prstGeom prst="rect">
            <a:avLst/>
          </a:prstGeom>
          <a:no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400"/>
              <a:buNone/>
              <a:defRPr sz="14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8" name="Google Shape;308;p69"/>
          <p:cNvSpPr txBox="1">
            <a:spLocks noGrp="1"/>
          </p:cNvSpPr>
          <p:nvPr>
            <p:ph type="body" idx="3"/>
          </p:nvPr>
        </p:nvSpPr>
        <p:spPr>
          <a:xfrm>
            <a:off x="8704637" y="2482571"/>
            <a:ext cx="1882681" cy="269594"/>
          </a:xfrm>
          <a:prstGeom prst="rect">
            <a:avLst/>
          </a:prstGeom>
          <a:no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400"/>
              <a:buNone/>
              <a:defRPr sz="14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69"/>
          <p:cNvSpPr txBox="1">
            <a:spLocks noGrp="1"/>
          </p:cNvSpPr>
          <p:nvPr>
            <p:ph type="body" idx="4"/>
          </p:nvPr>
        </p:nvSpPr>
        <p:spPr>
          <a:xfrm>
            <a:off x="8610600" y="4885113"/>
            <a:ext cx="1882681" cy="269594"/>
          </a:xfrm>
          <a:prstGeom prst="rect">
            <a:avLst/>
          </a:prstGeom>
          <a:no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None/>
              <a:defRPr sz="14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400"/>
              <a:buNone/>
              <a:defRPr sz="14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ersoonlijk Contact">
  <p:cSld name="Persoonlijk Contact">
    <p:spTree>
      <p:nvGrpSpPr>
        <p:cNvPr id="1" name="Shape 310"/>
        <p:cNvGrpSpPr/>
        <p:nvPr/>
      </p:nvGrpSpPr>
      <p:grpSpPr>
        <a:xfrm>
          <a:off x="0" y="0"/>
          <a:ext cx="0" cy="0"/>
          <a:chOff x="0" y="0"/>
          <a:chExt cx="0" cy="0"/>
        </a:xfrm>
      </p:grpSpPr>
      <p:sp>
        <p:nvSpPr>
          <p:cNvPr id="311" name="Google Shape;311;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312" name="Google Shape;312;p70"/>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13" name="Google Shape;313;p70"/>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4" name="Google Shape;314;p70"/>
          <p:cNvSpPr/>
          <p:nvPr/>
        </p:nvSpPr>
        <p:spPr>
          <a:xfrm>
            <a:off x="4580114" y="1732687"/>
            <a:ext cx="2653706" cy="2603058"/>
          </a:xfrm>
          <a:prstGeom prst="ellipse">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5" name="Google Shape;315;p70"/>
          <p:cNvPicPr preferRelativeResize="0"/>
          <p:nvPr/>
        </p:nvPicPr>
        <p:blipFill rotWithShape="1">
          <a:blip r:embed="rId2">
            <a:alphaModFix/>
          </a:blip>
          <a:srcRect/>
          <a:stretch/>
        </p:blipFill>
        <p:spPr>
          <a:xfrm rot="10800000">
            <a:off x="7430681" y="2591091"/>
            <a:ext cx="779537" cy="914575"/>
          </a:xfrm>
          <a:prstGeom prst="rect">
            <a:avLst/>
          </a:prstGeom>
          <a:noFill/>
          <a:ln>
            <a:noFill/>
          </a:ln>
        </p:spPr>
      </p:pic>
      <p:sp>
        <p:nvSpPr>
          <p:cNvPr id="316" name="Google Shape;316;p70"/>
          <p:cNvSpPr txBox="1">
            <a:spLocks noGrp="1"/>
          </p:cNvSpPr>
          <p:nvPr>
            <p:ph type="body" idx="1"/>
          </p:nvPr>
        </p:nvSpPr>
        <p:spPr>
          <a:xfrm>
            <a:off x="4650844" y="4541762"/>
            <a:ext cx="2514596" cy="1262138"/>
          </a:xfrm>
          <a:prstGeom prst="rect">
            <a:avLst/>
          </a:prstGeom>
          <a:noFill/>
          <a:ln>
            <a:noFill/>
          </a:ln>
        </p:spPr>
        <p:txBody>
          <a:bodyPr spcFirstLastPara="1" wrap="square" lIns="72000" tIns="72000" rIns="72000" bIns="72000" anchor="t" anchorCtr="0">
            <a:noAutofit/>
          </a:bodyPr>
          <a:lstStyle>
            <a:lvl1pPr marL="457200" lvl="0" indent="-228600" algn="ctr">
              <a:lnSpc>
                <a:spcPct val="90000"/>
              </a:lnSpc>
              <a:spcBef>
                <a:spcPts val="1000"/>
              </a:spcBef>
              <a:spcAft>
                <a:spcPts val="0"/>
              </a:spcAft>
              <a:buSzPts val="1400"/>
              <a:buFont typeface="Arial"/>
              <a:buNone/>
              <a:defRPr sz="1400" b="1" i="0">
                <a:solidFill>
                  <a:srgbClr val="006290"/>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p70"/>
          <p:cNvSpPr txBox="1">
            <a:spLocks noGrp="1"/>
          </p:cNvSpPr>
          <p:nvPr>
            <p:ph type="body" idx="2"/>
          </p:nvPr>
        </p:nvSpPr>
        <p:spPr>
          <a:xfrm>
            <a:off x="7430681" y="2061794"/>
            <a:ext cx="2156908" cy="298685"/>
          </a:xfrm>
          <a:prstGeom prst="rect">
            <a:avLst/>
          </a:prstGeom>
          <a:noFill/>
          <a:ln>
            <a:noFill/>
          </a:ln>
        </p:spPr>
        <p:txBody>
          <a:bodyPr spcFirstLastPara="1" wrap="square" lIns="72000" tIns="72000" rIns="72000" bIns="72000" anchor="t" anchorCtr="0">
            <a:noAutofit/>
          </a:bodyPr>
          <a:lstStyle>
            <a:lvl1pPr marL="457200" lvl="0" indent="-228600" algn="l">
              <a:lnSpc>
                <a:spcPct val="90000"/>
              </a:lnSpc>
              <a:spcBef>
                <a:spcPts val="1000"/>
              </a:spcBef>
              <a:spcAft>
                <a:spcPts val="0"/>
              </a:spcAft>
              <a:buSzPts val="1400"/>
              <a:buFont typeface="Arial"/>
              <a:buNone/>
              <a:defRPr sz="1400" b="1" i="0">
                <a:solidFill>
                  <a:srgbClr val="006290"/>
                </a:solidFill>
                <a:latin typeface="Arial"/>
                <a:ea typeface="Arial"/>
                <a:cs typeface="Arial"/>
                <a:sym typeface="Arial"/>
              </a:defRPr>
            </a:lvl1pPr>
            <a:lvl2pPr marL="914400" lvl="1" indent="-228600" algn="l">
              <a:lnSpc>
                <a:spcPct val="90000"/>
              </a:lnSpc>
              <a:spcBef>
                <a:spcPts val="500"/>
              </a:spcBef>
              <a:spcAft>
                <a:spcPts val="0"/>
              </a:spcAft>
              <a:buSzPts val="1400"/>
              <a:buFont typeface="Arial"/>
              <a:buNone/>
              <a:defRPr sz="1400"/>
            </a:lvl2pPr>
            <a:lvl3pPr marL="1371600" lvl="2" indent="-228600" algn="l">
              <a:lnSpc>
                <a:spcPct val="90000"/>
              </a:lnSpc>
              <a:spcBef>
                <a:spcPts val="500"/>
              </a:spcBef>
              <a:spcAft>
                <a:spcPts val="0"/>
              </a:spcAft>
              <a:buSzPts val="1400"/>
              <a:buFont typeface="Arial"/>
              <a:buNone/>
              <a:defRPr sz="1400"/>
            </a:lvl3pPr>
            <a:lvl4pPr marL="1828800" lvl="3" indent="-228600" algn="l">
              <a:lnSpc>
                <a:spcPct val="90000"/>
              </a:lnSpc>
              <a:spcBef>
                <a:spcPts val="500"/>
              </a:spcBef>
              <a:spcAft>
                <a:spcPts val="0"/>
              </a:spcAft>
              <a:buClr>
                <a:schemeClr val="dk1"/>
              </a:buClr>
              <a:buSzPts val="1400"/>
              <a:buFont typeface="Arial"/>
              <a:buNone/>
              <a:defRPr sz="1400"/>
            </a:lvl4pPr>
            <a:lvl5pPr marL="2286000" lvl="4" indent="-228600" algn="l">
              <a:lnSpc>
                <a:spcPct val="90000"/>
              </a:lnSpc>
              <a:spcBef>
                <a:spcPts val="500"/>
              </a:spcBef>
              <a:spcAft>
                <a:spcPts val="0"/>
              </a:spcAft>
              <a:buClr>
                <a:schemeClr val="dk1"/>
              </a:buClr>
              <a:buSzPts val="1400"/>
              <a:buFont typeface="Arial"/>
              <a:buNone/>
              <a:defRPr sz="1400"/>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7c_Voorstel gemeente (groen)">
  <p:cSld name="7c_Voorstel gemeente (groen)">
    <p:spTree>
      <p:nvGrpSpPr>
        <p:cNvPr id="1" name="Shape 318"/>
        <p:cNvGrpSpPr/>
        <p:nvPr/>
      </p:nvGrpSpPr>
      <p:grpSpPr>
        <a:xfrm>
          <a:off x="0" y="0"/>
          <a:ext cx="0" cy="0"/>
          <a:chOff x="0" y="0"/>
          <a:chExt cx="0" cy="0"/>
        </a:xfrm>
      </p:grpSpPr>
      <p:sp>
        <p:nvSpPr>
          <p:cNvPr id="319" name="Google Shape;319;p71"/>
          <p:cNvSpPr/>
          <p:nvPr/>
        </p:nvSpPr>
        <p:spPr>
          <a:xfrm>
            <a:off x="0" y="0"/>
            <a:ext cx="12192000" cy="6858000"/>
          </a:xfrm>
          <a:prstGeom prst="rect">
            <a:avLst/>
          </a:prstGeom>
          <a:solidFill>
            <a:srgbClr val="C2BD2B">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 name="Google Shape;320;p71"/>
          <p:cNvSpPr/>
          <p:nvPr/>
        </p:nvSpPr>
        <p:spPr>
          <a:xfrm>
            <a:off x="8936534" y="0"/>
            <a:ext cx="3243944" cy="3052204"/>
          </a:xfrm>
          <a:custGeom>
            <a:avLst/>
            <a:gdLst/>
            <a:ahLst/>
            <a:cxnLst/>
            <a:rect l="l" t="t" r="r" b="b"/>
            <a:pathLst>
              <a:path w="3243944" h="3052204" extrusionOk="0">
                <a:moveTo>
                  <a:pt x="190405" y="0"/>
                </a:moveTo>
                <a:lnTo>
                  <a:pt x="3243944" y="0"/>
                </a:lnTo>
                <a:lnTo>
                  <a:pt x="3243944" y="2763890"/>
                </a:lnTo>
                <a:lnTo>
                  <a:pt x="3199875" y="2790663"/>
                </a:lnTo>
                <a:cubicBezTo>
                  <a:pt x="2892830" y="2957459"/>
                  <a:pt x="2540964" y="3052204"/>
                  <a:pt x="2166969" y="3052204"/>
                </a:cubicBezTo>
                <a:cubicBezTo>
                  <a:pt x="970185" y="3052204"/>
                  <a:pt x="0" y="2082019"/>
                  <a:pt x="0" y="885235"/>
                </a:cubicBezTo>
                <a:cubicBezTo>
                  <a:pt x="0" y="586039"/>
                  <a:pt x="60637" y="301006"/>
                  <a:pt x="170291" y="417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 name="Google Shape;321;p71"/>
          <p:cNvSpPr txBox="1">
            <a:spLocks noGrp="1"/>
          </p:cNvSpPr>
          <p:nvPr>
            <p:ph type="ctrTitle"/>
          </p:nvPr>
        </p:nvSpPr>
        <p:spPr>
          <a:xfrm>
            <a:off x="1366605" y="3812647"/>
            <a:ext cx="7329653" cy="789955"/>
          </a:xfrm>
          <a:prstGeom prst="rect">
            <a:avLst/>
          </a:prstGeom>
          <a:solidFill>
            <a:srgbClr val="009DE1"/>
          </a:solid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2" name="Google Shape;322;p71"/>
          <p:cNvSpPr txBox="1">
            <a:spLocks noGrp="1"/>
          </p:cNvSpPr>
          <p:nvPr>
            <p:ph type="body" idx="1"/>
          </p:nvPr>
        </p:nvSpPr>
        <p:spPr>
          <a:xfrm>
            <a:off x="1366838" y="4701580"/>
            <a:ext cx="7764550"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3" name="Google Shape;323;p71"/>
          <p:cNvSpPr>
            <a:spLocks noGrp="1"/>
          </p:cNvSpPr>
          <p:nvPr>
            <p:ph type="pic" idx="2"/>
          </p:nvPr>
        </p:nvSpPr>
        <p:spPr>
          <a:xfrm>
            <a:off x="9951739" y="693104"/>
            <a:ext cx="1822450" cy="1311275"/>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c_Voorstel gemeente (blauw)">
  <p:cSld name="7c_Voorstel gemeente (blauw)">
    <p:bg>
      <p:bgPr>
        <a:solidFill>
          <a:srgbClr val="E4EEF7"/>
        </a:solidFill>
        <a:effectLst/>
      </p:bgPr>
    </p:bg>
    <p:spTree>
      <p:nvGrpSpPr>
        <p:cNvPr id="1" name="Shape 324"/>
        <p:cNvGrpSpPr/>
        <p:nvPr/>
      </p:nvGrpSpPr>
      <p:grpSpPr>
        <a:xfrm>
          <a:off x="0" y="0"/>
          <a:ext cx="0" cy="0"/>
          <a:chOff x="0" y="0"/>
          <a:chExt cx="0" cy="0"/>
        </a:xfrm>
      </p:grpSpPr>
      <p:sp>
        <p:nvSpPr>
          <p:cNvPr id="325" name="Google Shape;325;p72"/>
          <p:cNvSpPr/>
          <p:nvPr/>
        </p:nvSpPr>
        <p:spPr>
          <a:xfrm>
            <a:off x="8936534" y="0"/>
            <a:ext cx="3243944" cy="3052204"/>
          </a:xfrm>
          <a:custGeom>
            <a:avLst/>
            <a:gdLst/>
            <a:ahLst/>
            <a:cxnLst/>
            <a:rect l="l" t="t" r="r" b="b"/>
            <a:pathLst>
              <a:path w="3243944" h="3052204" extrusionOk="0">
                <a:moveTo>
                  <a:pt x="190405" y="0"/>
                </a:moveTo>
                <a:lnTo>
                  <a:pt x="3243944" y="0"/>
                </a:lnTo>
                <a:lnTo>
                  <a:pt x="3243944" y="2763890"/>
                </a:lnTo>
                <a:lnTo>
                  <a:pt x="3199875" y="2790663"/>
                </a:lnTo>
                <a:cubicBezTo>
                  <a:pt x="2892830" y="2957459"/>
                  <a:pt x="2540964" y="3052204"/>
                  <a:pt x="2166969" y="3052204"/>
                </a:cubicBezTo>
                <a:cubicBezTo>
                  <a:pt x="970185" y="3052204"/>
                  <a:pt x="0" y="2082019"/>
                  <a:pt x="0" y="885235"/>
                </a:cubicBezTo>
                <a:cubicBezTo>
                  <a:pt x="0" y="586039"/>
                  <a:pt x="60637" y="301006"/>
                  <a:pt x="170291" y="417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72"/>
          <p:cNvSpPr txBox="1">
            <a:spLocks noGrp="1"/>
          </p:cNvSpPr>
          <p:nvPr>
            <p:ph type="ctrTitle"/>
          </p:nvPr>
        </p:nvSpPr>
        <p:spPr>
          <a:xfrm>
            <a:off x="1366605" y="3812647"/>
            <a:ext cx="9970468" cy="789955"/>
          </a:xfrm>
          <a:prstGeom prst="rect">
            <a:avLst/>
          </a:prstGeom>
          <a:solidFill>
            <a:srgbClr val="009DE1"/>
          </a:solid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7" name="Google Shape;327;p72"/>
          <p:cNvSpPr txBox="1">
            <a:spLocks noGrp="1"/>
          </p:cNvSpPr>
          <p:nvPr>
            <p:ph type="body" idx="1"/>
          </p:nvPr>
        </p:nvSpPr>
        <p:spPr>
          <a:xfrm>
            <a:off x="1366838" y="4701580"/>
            <a:ext cx="7764550" cy="678907"/>
          </a:xfrm>
          <a:prstGeom prst="rect">
            <a:avLst/>
          </a:prstGeom>
          <a:solidFill>
            <a:srgbClr val="009DE1"/>
          </a:solid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4800"/>
              <a:buNone/>
              <a:defRPr sz="4800" b="1" i="0" cap="none">
                <a:solidFill>
                  <a:schemeClr val="lt1"/>
                </a:solidFill>
                <a:latin typeface="Arial"/>
                <a:ea typeface="Arial"/>
                <a:cs typeface="Arial"/>
                <a:sym typeface="Arial"/>
              </a:defRPr>
            </a:lvl1pPr>
            <a:lvl2pPr marL="914400" lvl="1" indent="-228600" algn="l">
              <a:lnSpc>
                <a:spcPct val="90000"/>
              </a:lnSpc>
              <a:spcBef>
                <a:spcPts val="500"/>
              </a:spcBef>
              <a:spcAft>
                <a:spcPts val="0"/>
              </a:spcAft>
              <a:buSzPts val="6000"/>
              <a:buNone/>
              <a:defRPr sz="6000" cap="none"/>
            </a:lvl2pPr>
            <a:lvl3pPr marL="1371600" lvl="2" indent="-228600" algn="l">
              <a:lnSpc>
                <a:spcPct val="90000"/>
              </a:lnSpc>
              <a:spcBef>
                <a:spcPts val="500"/>
              </a:spcBef>
              <a:spcAft>
                <a:spcPts val="0"/>
              </a:spcAft>
              <a:buSzPts val="6000"/>
              <a:buNone/>
              <a:defRPr sz="6000" cap="none"/>
            </a:lvl3pPr>
            <a:lvl4pPr marL="1828800" lvl="3" indent="-228600" algn="l">
              <a:lnSpc>
                <a:spcPct val="90000"/>
              </a:lnSpc>
              <a:spcBef>
                <a:spcPts val="500"/>
              </a:spcBef>
              <a:spcAft>
                <a:spcPts val="0"/>
              </a:spcAft>
              <a:buClr>
                <a:schemeClr val="dk1"/>
              </a:buClr>
              <a:buSzPts val="6000"/>
              <a:buNone/>
              <a:defRPr sz="6000" cap="none"/>
            </a:lvl4pPr>
            <a:lvl5pPr marL="2286000" lvl="4" indent="-228600" algn="l">
              <a:lnSpc>
                <a:spcPct val="90000"/>
              </a:lnSpc>
              <a:spcBef>
                <a:spcPts val="500"/>
              </a:spcBef>
              <a:spcAft>
                <a:spcPts val="0"/>
              </a:spcAft>
              <a:buClr>
                <a:schemeClr val="dk1"/>
              </a:buClr>
              <a:buSzPts val="6000"/>
              <a:buNone/>
              <a:defRPr sz="6000" cap="none"/>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72"/>
          <p:cNvSpPr>
            <a:spLocks noGrp="1"/>
          </p:cNvSpPr>
          <p:nvPr>
            <p:ph type="pic" idx="2"/>
          </p:nvPr>
        </p:nvSpPr>
        <p:spPr>
          <a:xfrm>
            <a:off x="9951739" y="693104"/>
            <a:ext cx="1822450" cy="1311275"/>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ussentitel_foto_rechts">
  <p:cSld name="Tussentitel_foto_rechts">
    <p:spTree>
      <p:nvGrpSpPr>
        <p:cNvPr id="1" name="Shape 329"/>
        <p:cNvGrpSpPr/>
        <p:nvPr/>
      </p:nvGrpSpPr>
      <p:grpSpPr>
        <a:xfrm>
          <a:off x="0" y="0"/>
          <a:ext cx="0" cy="0"/>
          <a:chOff x="0" y="0"/>
          <a:chExt cx="0" cy="0"/>
        </a:xfrm>
      </p:grpSpPr>
      <p:sp>
        <p:nvSpPr>
          <p:cNvPr id="330" name="Google Shape;330;p73"/>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1" name="Google Shape;331;p73"/>
          <p:cNvSpPr txBox="1">
            <a:spLocks noGrp="1"/>
          </p:cNvSpPr>
          <p:nvPr>
            <p:ph type="ctrTitle"/>
          </p:nvPr>
        </p:nvSpPr>
        <p:spPr>
          <a:xfrm>
            <a:off x="925475" y="1413361"/>
            <a:ext cx="5409337" cy="2280404"/>
          </a:xfrm>
          <a:prstGeom prst="rect">
            <a:avLst/>
          </a:prstGeom>
          <a:noFill/>
          <a:ln>
            <a:noFill/>
          </a:ln>
        </p:spPr>
        <p:txBody>
          <a:bodyPr spcFirstLastPara="1" wrap="square" lIns="91425" tIns="45700" rIns="91425" bIns="45700" anchor="b" anchorCtr="0">
            <a:noAutofit/>
          </a:bodyPr>
          <a:lstStyle>
            <a:lvl1pPr lvl="0" algn="l">
              <a:lnSpc>
                <a:spcPct val="90000"/>
              </a:lnSpc>
              <a:spcBef>
                <a:spcPts val="60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2" name="Google Shape;332;p73"/>
          <p:cNvSpPr txBox="1">
            <a:spLocks noGrp="1"/>
          </p:cNvSpPr>
          <p:nvPr>
            <p:ph type="subTitle" idx="1"/>
          </p:nvPr>
        </p:nvSpPr>
        <p:spPr>
          <a:xfrm>
            <a:off x="925475" y="3844019"/>
            <a:ext cx="5409337"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3" name="Google Shape;333;p73"/>
          <p:cNvSpPr>
            <a:spLocks noGrp="1"/>
          </p:cNvSpPr>
          <p:nvPr>
            <p:ph type="pic" idx="2"/>
          </p:nvPr>
        </p:nvSpPr>
        <p:spPr>
          <a:xfrm>
            <a:off x="7068312" y="0"/>
            <a:ext cx="5123688" cy="6858000"/>
          </a:xfrm>
          <a:prstGeom prst="rect">
            <a:avLst/>
          </a:prstGeom>
          <a:solidFill>
            <a:srgbClr val="E4EEF7"/>
          </a:solid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ussentitel_foto_links">
  <p:cSld name="Tussentitel_foto_links">
    <p:spTree>
      <p:nvGrpSpPr>
        <p:cNvPr id="1" name="Shape 334"/>
        <p:cNvGrpSpPr/>
        <p:nvPr/>
      </p:nvGrpSpPr>
      <p:grpSpPr>
        <a:xfrm>
          <a:off x="0" y="0"/>
          <a:ext cx="0" cy="0"/>
          <a:chOff x="0" y="0"/>
          <a:chExt cx="0" cy="0"/>
        </a:xfrm>
      </p:grpSpPr>
      <p:sp>
        <p:nvSpPr>
          <p:cNvPr id="335" name="Google Shape;335;p74"/>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74"/>
          <p:cNvSpPr txBox="1">
            <a:spLocks noGrp="1"/>
          </p:cNvSpPr>
          <p:nvPr>
            <p:ph type="ctrTitle"/>
          </p:nvPr>
        </p:nvSpPr>
        <p:spPr>
          <a:xfrm>
            <a:off x="5953175" y="1413361"/>
            <a:ext cx="5409337" cy="2280404"/>
          </a:xfrm>
          <a:prstGeom prst="rect">
            <a:avLst/>
          </a:prstGeom>
          <a:noFill/>
          <a:ln>
            <a:noFill/>
          </a:ln>
        </p:spPr>
        <p:txBody>
          <a:bodyPr spcFirstLastPara="1" wrap="square" lIns="91425" tIns="45700" rIns="91425" bIns="45700" anchor="b" anchorCtr="0">
            <a:noAutofit/>
          </a:bodyPr>
          <a:lstStyle>
            <a:lvl1pPr lvl="0" algn="l">
              <a:lnSpc>
                <a:spcPct val="90000"/>
              </a:lnSpc>
              <a:spcBef>
                <a:spcPts val="600"/>
              </a:spcBef>
              <a:spcAft>
                <a:spcPts val="0"/>
              </a:spcAft>
              <a:buClr>
                <a:schemeClr val="lt1"/>
              </a:buClr>
              <a:buSzPts val="4800"/>
              <a:buFont typeface="Arial"/>
              <a:buNone/>
              <a:defRPr sz="4800" b="1"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7" name="Google Shape;337;p74"/>
          <p:cNvSpPr txBox="1">
            <a:spLocks noGrp="1"/>
          </p:cNvSpPr>
          <p:nvPr>
            <p:ph type="subTitle" idx="1"/>
          </p:nvPr>
        </p:nvSpPr>
        <p:spPr>
          <a:xfrm>
            <a:off x="5953175" y="3844019"/>
            <a:ext cx="5409337" cy="1655762"/>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SzPts val="2400"/>
              <a:buNone/>
              <a:defRPr sz="24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8" name="Google Shape;338;p74"/>
          <p:cNvSpPr>
            <a:spLocks noGrp="1"/>
          </p:cNvSpPr>
          <p:nvPr>
            <p:ph type="pic" idx="2"/>
          </p:nvPr>
        </p:nvSpPr>
        <p:spPr>
          <a:xfrm>
            <a:off x="0" y="0"/>
            <a:ext cx="5123688" cy="6858000"/>
          </a:xfrm>
          <a:prstGeom prst="rect">
            <a:avLst/>
          </a:prstGeom>
          <a:solidFill>
            <a:srgbClr val="E4EEF7"/>
          </a:solid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H1_H2_Tekst_banner">
  <p:cSld name="H1_H2_Tekst_banner">
    <p:spTree>
      <p:nvGrpSpPr>
        <p:cNvPr id="1" name="Shape 339"/>
        <p:cNvGrpSpPr/>
        <p:nvPr/>
      </p:nvGrpSpPr>
      <p:grpSpPr>
        <a:xfrm>
          <a:off x="0" y="0"/>
          <a:ext cx="0" cy="0"/>
          <a:chOff x="0" y="0"/>
          <a:chExt cx="0" cy="0"/>
        </a:xfrm>
      </p:grpSpPr>
      <p:sp>
        <p:nvSpPr>
          <p:cNvPr id="340" name="Google Shape;340;p75"/>
          <p:cNvSpPr>
            <a:spLocks noGrp="1"/>
          </p:cNvSpPr>
          <p:nvPr>
            <p:ph type="pic" idx="2"/>
          </p:nvPr>
        </p:nvSpPr>
        <p:spPr>
          <a:xfrm>
            <a:off x="-59961" y="5010148"/>
            <a:ext cx="12251961" cy="1847852"/>
          </a:xfrm>
          <a:prstGeom prst="rect">
            <a:avLst/>
          </a:prstGeom>
          <a:solidFill>
            <a:srgbClr val="E4EEF7"/>
          </a:solidFill>
          <a:ln>
            <a:noFill/>
          </a:ln>
        </p:spPr>
      </p:sp>
      <p:sp>
        <p:nvSpPr>
          <p:cNvPr id="341" name="Google Shape;341;p75"/>
          <p:cNvSpPr txBox="1">
            <a:spLocks noGrp="1"/>
          </p:cNvSpPr>
          <p:nvPr>
            <p:ph type="body" idx="1"/>
          </p:nvPr>
        </p:nvSpPr>
        <p:spPr>
          <a:xfrm>
            <a:off x="839788" y="1681163"/>
            <a:ext cx="10512424"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2" name="Google Shape;342;p75"/>
          <p:cNvSpPr txBox="1">
            <a:spLocks noGrp="1"/>
          </p:cNvSpPr>
          <p:nvPr>
            <p:ph type="body" idx="3"/>
          </p:nvPr>
        </p:nvSpPr>
        <p:spPr>
          <a:xfrm>
            <a:off x="839788" y="2505075"/>
            <a:ext cx="10512424" cy="184785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43" name="Google Shape;343;p75"/>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44" name="Google Shape;344;p75"/>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H1_H2_Tekst_banner">
  <p:cSld name="2_H1_H2_Tekst_banner">
    <p:spTree>
      <p:nvGrpSpPr>
        <p:cNvPr id="1" name="Shape 345"/>
        <p:cNvGrpSpPr/>
        <p:nvPr/>
      </p:nvGrpSpPr>
      <p:grpSpPr>
        <a:xfrm>
          <a:off x="0" y="0"/>
          <a:ext cx="0" cy="0"/>
          <a:chOff x="0" y="0"/>
          <a:chExt cx="0" cy="0"/>
        </a:xfrm>
      </p:grpSpPr>
      <p:sp>
        <p:nvSpPr>
          <p:cNvPr id="346" name="Google Shape;346;p76"/>
          <p:cNvSpPr txBox="1">
            <a:spLocks noGrp="1"/>
          </p:cNvSpPr>
          <p:nvPr>
            <p:ph type="body" idx="1"/>
          </p:nvPr>
        </p:nvSpPr>
        <p:spPr>
          <a:xfrm>
            <a:off x="839788" y="1681163"/>
            <a:ext cx="10512424"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cxnSp>
        <p:nvCxnSpPr>
          <p:cNvPr id="347" name="Google Shape;347;p76"/>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48" name="Google Shape;348;p76"/>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9" name="Google Shape;349;p76"/>
          <p:cNvSpPr/>
          <p:nvPr/>
        </p:nvSpPr>
        <p:spPr>
          <a:xfrm>
            <a:off x="1273424" y="2647006"/>
            <a:ext cx="1739112" cy="1705920"/>
          </a:xfrm>
          <a:prstGeom prst="ellipse">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0" name="Google Shape;350;p76"/>
          <p:cNvSpPr/>
          <p:nvPr/>
        </p:nvSpPr>
        <p:spPr>
          <a:xfrm>
            <a:off x="5208238" y="2647006"/>
            <a:ext cx="1739112" cy="1705920"/>
          </a:xfrm>
          <a:prstGeom prst="ellipse">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 name="Google Shape;351;p76"/>
          <p:cNvSpPr/>
          <p:nvPr/>
        </p:nvSpPr>
        <p:spPr>
          <a:xfrm>
            <a:off x="9234082" y="2647006"/>
            <a:ext cx="1739112" cy="1705920"/>
          </a:xfrm>
          <a:prstGeom prst="ellipse">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52" name="Google Shape;352;p76"/>
          <p:cNvPicPr preferRelativeResize="0"/>
          <p:nvPr/>
        </p:nvPicPr>
        <p:blipFill rotWithShape="1">
          <a:blip r:embed="rId2">
            <a:alphaModFix/>
          </a:blip>
          <a:srcRect/>
          <a:stretch/>
        </p:blipFill>
        <p:spPr>
          <a:xfrm>
            <a:off x="9594855" y="3049169"/>
            <a:ext cx="1069856" cy="823912"/>
          </a:xfrm>
          <a:prstGeom prst="rect">
            <a:avLst/>
          </a:prstGeom>
          <a:noFill/>
          <a:ln>
            <a:noFill/>
          </a:ln>
        </p:spPr>
      </p:pic>
      <p:sp>
        <p:nvSpPr>
          <p:cNvPr id="353" name="Google Shape;353;p76"/>
          <p:cNvSpPr txBox="1"/>
          <p:nvPr/>
        </p:nvSpPr>
        <p:spPr>
          <a:xfrm>
            <a:off x="756934" y="5361017"/>
            <a:ext cx="2687183" cy="83151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inwoners</a:t>
            </a:r>
            <a:endParaRPr/>
          </a:p>
        </p:txBody>
      </p:sp>
      <p:sp>
        <p:nvSpPr>
          <p:cNvPr id="354" name="Google Shape;354;p76"/>
          <p:cNvSpPr txBox="1"/>
          <p:nvPr/>
        </p:nvSpPr>
        <p:spPr>
          <a:xfrm>
            <a:off x="4706764" y="4664571"/>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Zuivert</a:t>
            </a:r>
            <a:endParaRPr/>
          </a:p>
        </p:txBody>
      </p:sp>
      <p:sp>
        <p:nvSpPr>
          <p:cNvPr id="355" name="Google Shape;355;p76"/>
          <p:cNvSpPr txBox="1"/>
          <p:nvPr/>
        </p:nvSpPr>
        <p:spPr>
          <a:xfrm>
            <a:off x="8699293" y="4664571"/>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Aanleg van </a:t>
            </a:r>
            <a:endParaRPr/>
          </a:p>
        </p:txBody>
      </p:sp>
      <p:sp>
        <p:nvSpPr>
          <p:cNvPr id="356" name="Google Shape;356;p76"/>
          <p:cNvSpPr txBox="1"/>
          <p:nvPr/>
        </p:nvSpPr>
        <p:spPr>
          <a:xfrm>
            <a:off x="6036183" y="4942628"/>
            <a:ext cx="1037345" cy="4917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9DE1"/>
              </a:buClr>
              <a:buSzPts val="2800"/>
              <a:buFont typeface="Arial"/>
              <a:buNone/>
            </a:pPr>
            <a:r>
              <a:rPr lang="nl-BE" sz="2800" b="1">
                <a:solidFill>
                  <a:srgbClr val="006290"/>
                </a:solidFill>
                <a:latin typeface="Arial"/>
                <a:ea typeface="Arial"/>
                <a:cs typeface="Arial"/>
                <a:sym typeface="Arial"/>
              </a:rPr>
              <a:t>liter</a:t>
            </a:r>
            <a:endParaRPr/>
          </a:p>
        </p:txBody>
      </p:sp>
      <p:sp>
        <p:nvSpPr>
          <p:cNvPr id="357" name="Google Shape;357;p76"/>
          <p:cNvSpPr txBox="1"/>
          <p:nvPr/>
        </p:nvSpPr>
        <p:spPr>
          <a:xfrm>
            <a:off x="805524" y="4664571"/>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Zuivert het afvalwater van </a:t>
            </a:r>
            <a:endParaRPr/>
          </a:p>
          <a:p>
            <a:pPr marL="0" marR="0" lvl="0" indent="0" algn="ct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58" name="Google Shape;358;p76"/>
          <p:cNvSpPr txBox="1"/>
          <p:nvPr/>
        </p:nvSpPr>
        <p:spPr>
          <a:xfrm>
            <a:off x="4759522" y="5366700"/>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afvalwater</a:t>
            </a:r>
            <a:endParaRPr/>
          </a:p>
          <a:p>
            <a:pPr marL="0" marR="0" lvl="0" indent="0" algn="ct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59" name="Google Shape;359;p76"/>
          <p:cNvSpPr txBox="1"/>
          <p:nvPr/>
        </p:nvSpPr>
        <p:spPr>
          <a:xfrm>
            <a:off x="8726304" y="5366700"/>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riolering</a:t>
            </a:r>
            <a:endParaRPr/>
          </a:p>
          <a:p>
            <a:pPr marL="0" marR="0" lvl="0" indent="0" algn="ct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60" name="Google Shape;360;p76"/>
          <p:cNvSpPr txBox="1"/>
          <p:nvPr/>
        </p:nvSpPr>
        <p:spPr>
          <a:xfrm>
            <a:off x="10026923" y="4942628"/>
            <a:ext cx="1037345" cy="4917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9DE1"/>
              </a:buClr>
              <a:buSzPts val="2800"/>
              <a:buFont typeface="Arial"/>
              <a:buNone/>
            </a:pPr>
            <a:r>
              <a:rPr lang="nl-BE" sz="2800" b="1">
                <a:solidFill>
                  <a:srgbClr val="006290"/>
                </a:solidFill>
                <a:latin typeface="Arial"/>
                <a:ea typeface="Arial"/>
                <a:cs typeface="Arial"/>
                <a:sym typeface="Arial"/>
              </a:rPr>
              <a:t>km</a:t>
            </a:r>
            <a:endParaRPr/>
          </a:p>
        </p:txBody>
      </p:sp>
      <p:sp>
        <p:nvSpPr>
          <p:cNvPr id="361" name="Google Shape;361;p76"/>
          <p:cNvSpPr txBox="1">
            <a:spLocks noGrp="1"/>
          </p:cNvSpPr>
          <p:nvPr>
            <p:ph type="body" idx="2"/>
          </p:nvPr>
        </p:nvSpPr>
        <p:spPr>
          <a:xfrm>
            <a:off x="1044866" y="4887046"/>
            <a:ext cx="2174400" cy="56909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SzPts val="3200"/>
              <a:buNone/>
              <a:defRPr sz="3200" b="1">
                <a:solidFill>
                  <a:srgbClr val="006290"/>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2" name="Google Shape;362;p76"/>
          <p:cNvSpPr txBox="1">
            <a:spLocks noGrp="1"/>
          </p:cNvSpPr>
          <p:nvPr>
            <p:ph type="body" idx="3"/>
          </p:nvPr>
        </p:nvSpPr>
        <p:spPr>
          <a:xfrm>
            <a:off x="3967811" y="4887046"/>
            <a:ext cx="2174400" cy="56909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SzPts val="3200"/>
              <a:buNone/>
              <a:defRPr sz="3200" b="1">
                <a:solidFill>
                  <a:srgbClr val="006290"/>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3" name="Google Shape;363;p76"/>
          <p:cNvSpPr txBox="1">
            <a:spLocks noGrp="1"/>
          </p:cNvSpPr>
          <p:nvPr>
            <p:ph type="body" idx="4"/>
          </p:nvPr>
        </p:nvSpPr>
        <p:spPr>
          <a:xfrm>
            <a:off x="7915351" y="4887046"/>
            <a:ext cx="2174400" cy="56909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SzPts val="3200"/>
              <a:buNone/>
              <a:defRPr sz="3200" b="1">
                <a:solidFill>
                  <a:srgbClr val="006290"/>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364" name="Google Shape;364;p76"/>
          <p:cNvPicPr preferRelativeResize="0"/>
          <p:nvPr/>
        </p:nvPicPr>
        <p:blipFill rotWithShape="1">
          <a:blip r:embed="rId3">
            <a:alphaModFix/>
          </a:blip>
          <a:srcRect/>
          <a:stretch/>
        </p:blipFill>
        <p:spPr>
          <a:xfrm>
            <a:off x="1881327" y="2963109"/>
            <a:ext cx="523305" cy="1129675"/>
          </a:xfrm>
          <a:prstGeom prst="rect">
            <a:avLst/>
          </a:prstGeom>
          <a:noFill/>
          <a:ln>
            <a:noFill/>
          </a:ln>
        </p:spPr>
      </p:pic>
      <p:pic>
        <p:nvPicPr>
          <p:cNvPr id="365" name="Google Shape;365;p76"/>
          <p:cNvPicPr preferRelativeResize="0"/>
          <p:nvPr/>
        </p:nvPicPr>
        <p:blipFill rotWithShape="1">
          <a:blip r:embed="rId4">
            <a:alphaModFix/>
          </a:blip>
          <a:srcRect/>
          <a:stretch/>
        </p:blipFill>
        <p:spPr>
          <a:xfrm>
            <a:off x="5631028" y="2801735"/>
            <a:ext cx="1442500" cy="1442500"/>
          </a:xfrm>
          <a:prstGeom prst="rect">
            <a:avLst/>
          </a:prstGeom>
          <a:noFill/>
          <a:ln>
            <a:noFill/>
          </a:ln>
        </p:spPr>
      </p:pic>
      <p:pic>
        <p:nvPicPr>
          <p:cNvPr id="366" name="Google Shape;366;p76"/>
          <p:cNvPicPr preferRelativeResize="0"/>
          <p:nvPr/>
        </p:nvPicPr>
        <p:blipFill rotWithShape="1">
          <a:blip r:embed="rId5">
            <a:alphaModFix/>
          </a:blip>
          <a:srcRect/>
          <a:stretch/>
        </p:blipFill>
        <p:spPr>
          <a:xfrm>
            <a:off x="5080141" y="2888693"/>
            <a:ext cx="1272137" cy="1272137"/>
          </a:xfrm>
          <a:prstGeom prst="rect">
            <a:avLst/>
          </a:prstGeom>
          <a:noFill/>
          <a:ln>
            <a:noFill/>
          </a:ln>
        </p:spPr>
      </p:pic>
      <p:pic>
        <p:nvPicPr>
          <p:cNvPr id="367" name="Google Shape;367;p76"/>
          <p:cNvPicPr preferRelativeResize="0"/>
          <p:nvPr/>
        </p:nvPicPr>
        <p:blipFill rotWithShape="1">
          <a:blip r:embed="rId6">
            <a:alphaModFix/>
          </a:blip>
          <a:srcRect/>
          <a:stretch/>
        </p:blipFill>
        <p:spPr>
          <a:xfrm flipH="1">
            <a:off x="5234382" y="2738947"/>
            <a:ext cx="1272137" cy="1272137"/>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H1_Foto_2">
  <p:cSld name="H1_Foto_2">
    <p:spTree>
      <p:nvGrpSpPr>
        <p:cNvPr id="1" name="Shape 368"/>
        <p:cNvGrpSpPr/>
        <p:nvPr/>
      </p:nvGrpSpPr>
      <p:grpSpPr>
        <a:xfrm>
          <a:off x="0" y="0"/>
          <a:ext cx="0" cy="0"/>
          <a:chOff x="0" y="0"/>
          <a:chExt cx="0" cy="0"/>
        </a:xfrm>
      </p:grpSpPr>
      <p:sp>
        <p:nvSpPr>
          <p:cNvPr id="369" name="Google Shape;369;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370" name="Google Shape;370;p77"/>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71" name="Google Shape;371;p77"/>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77"/>
          <p:cNvSpPr txBox="1"/>
          <p:nvPr/>
        </p:nvSpPr>
        <p:spPr>
          <a:xfrm>
            <a:off x="2739380" y="5249073"/>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1">
                <a:solidFill>
                  <a:schemeClr val="dk1"/>
                </a:solidFill>
                <a:latin typeface="Arial"/>
                <a:ea typeface="Arial"/>
                <a:cs typeface="Arial"/>
                <a:sym typeface="Arial"/>
              </a:rPr>
              <a:t>Gerealiseerde riolering</a:t>
            </a:r>
            <a:endParaRPr/>
          </a:p>
          <a:p>
            <a:pPr marL="0" marR="0" lvl="0" indent="0" algn="ct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73" name="Google Shape;373;p77"/>
          <p:cNvSpPr txBox="1">
            <a:spLocks noGrp="1"/>
          </p:cNvSpPr>
          <p:nvPr>
            <p:ph type="body" idx="1"/>
          </p:nvPr>
        </p:nvSpPr>
        <p:spPr>
          <a:xfrm>
            <a:off x="3188710" y="5539119"/>
            <a:ext cx="1008392" cy="56909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SzPts val="3200"/>
              <a:buNone/>
              <a:defRPr sz="3200" b="1">
                <a:solidFill>
                  <a:srgbClr val="006290"/>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4" name="Google Shape;374;p77"/>
          <p:cNvSpPr txBox="1"/>
          <p:nvPr/>
        </p:nvSpPr>
        <p:spPr>
          <a:xfrm>
            <a:off x="7039608" y="5249073"/>
            <a:ext cx="2687183" cy="29004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9DE1"/>
              </a:buClr>
              <a:buSzPts val="1600"/>
              <a:buFont typeface="Arial"/>
              <a:buNone/>
            </a:pPr>
            <a:r>
              <a:rPr lang="nl-BE" sz="1600" b="1">
                <a:solidFill>
                  <a:schemeClr val="dk1"/>
                </a:solidFill>
                <a:latin typeface="Arial"/>
                <a:ea typeface="Arial"/>
                <a:cs typeface="Arial"/>
                <a:sym typeface="Arial"/>
              </a:rPr>
              <a:t>Gezuiverd afvalwater</a:t>
            </a:r>
            <a:endParaRPr/>
          </a:p>
          <a:p>
            <a:pPr marL="0" marR="0" lvl="0" indent="0" algn="ct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75" name="Google Shape;375;p77"/>
          <p:cNvSpPr/>
          <p:nvPr/>
        </p:nvSpPr>
        <p:spPr>
          <a:xfrm>
            <a:off x="2376000" y="2271010"/>
            <a:ext cx="110543" cy="2760527"/>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6" name="Google Shape;376;p77"/>
          <p:cNvSpPr/>
          <p:nvPr/>
        </p:nvSpPr>
        <p:spPr>
          <a:xfrm rot="5400000">
            <a:off x="6023488" y="1390812"/>
            <a:ext cx="145023" cy="742647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7" name="Google Shape;377;p77"/>
          <p:cNvSpPr txBox="1"/>
          <p:nvPr/>
        </p:nvSpPr>
        <p:spPr>
          <a:xfrm>
            <a:off x="653865" y="2198498"/>
            <a:ext cx="1728898" cy="290046"/>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100%</a:t>
            </a:r>
            <a:endParaRPr/>
          </a:p>
          <a:p>
            <a:pPr marL="0" marR="0" lvl="0" indent="0" algn="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78" name="Google Shape;378;p77"/>
          <p:cNvSpPr txBox="1"/>
          <p:nvPr/>
        </p:nvSpPr>
        <p:spPr>
          <a:xfrm>
            <a:off x="653865" y="4821776"/>
            <a:ext cx="1722136" cy="290046"/>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0%</a:t>
            </a:r>
            <a:endParaRPr/>
          </a:p>
          <a:p>
            <a:pPr marL="0" marR="0" lvl="0" indent="0" algn="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79" name="Google Shape;379;p77"/>
          <p:cNvSpPr txBox="1"/>
          <p:nvPr/>
        </p:nvSpPr>
        <p:spPr>
          <a:xfrm>
            <a:off x="653864" y="3456186"/>
            <a:ext cx="1722135" cy="290046"/>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9DE1"/>
              </a:buClr>
              <a:buSzPts val="1600"/>
              <a:buFont typeface="Arial"/>
              <a:buNone/>
            </a:pPr>
            <a:r>
              <a:rPr lang="nl-BE" sz="1600" b="0">
                <a:solidFill>
                  <a:schemeClr val="dk1"/>
                </a:solidFill>
                <a:latin typeface="Arial"/>
                <a:ea typeface="Arial"/>
                <a:cs typeface="Arial"/>
                <a:sym typeface="Arial"/>
              </a:rPr>
              <a:t>50%</a:t>
            </a:r>
            <a:endParaRPr/>
          </a:p>
          <a:p>
            <a:pPr marL="0" marR="0" lvl="0" indent="0" algn="r" rtl="0">
              <a:lnSpc>
                <a:spcPct val="90000"/>
              </a:lnSpc>
              <a:spcBef>
                <a:spcPts val="1000"/>
              </a:spcBef>
              <a:spcAft>
                <a:spcPts val="0"/>
              </a:spcAft>
              <a:buClr>
                <a:srgbClr val="009DE1"/>
              </a:buClr>
              <a:buSzPts val="1600"/>
              <a:buFont typeface="Arial"/>
              <a:buNone/>
            </a:pPr>
            <a:endParaRPr sz="1600" b="0">
              <a:solidFill>
                <a:schemeClr val="dk1"/>
              </a:solidFill>
              <a:latin typeface="Arial"/>
              <a:ea typeface="Arial"/>
              <a:cs typeface="Arial"/>
              <a:sym typeface="Arial"/>
            </a:endParaRPr>
          </a:p>
        </p:txBody>
      </p:sp>
      <p:sp>
        <p:nvSpPr>
          <p:cNvPr id="380" name="Google Shape;380;p77"/>
          <p:cNvSpPr txBox="1"/>
          <p:nvPr/>
        </p:nvSpPr>
        <p:spPr>
          <a:xfrm>
            <a:off x="4059065" y="5577777"/>
            <a:ext cx="1037345" cy="4917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9DE1"/>
              </a:buClr>
              <a:buSzPts val="2800"/>
              <a:buFont typeface="Arial"/>
              <a:buNone/>
            </a:pPr>
            <a:r>
              <a:rPr lang="nl-BE" sz="2800" b="1">
                <a:solidFill>
                  <a:srgbClr val="006290"/>
                </a:solidFill>
                <a:latin typeface="Arial"/>
                <a:ea typeface="Arial"/>
                <a:cs typeface="Arial"/>
                <a:sym typeface="Arial"/>
              </a:rPr>
              <a:t>%</a:t>
            </a:r>
            <a:endParaRPr/>
          </a:p>
        </p:txBody>
      </p:sp>
      <p:sp>
        <p:nvSpPr>
          <p:cNvPr id="381" name="Google Shape;381;p77"/>
          <p:cNvSpPr txBox="1">
            <a:spLocks noGrp="1"/>
          </p:cNvSpPr>
          <p:nvPr>
            <p:ph type="body" idx="2"/>
          </p:nvPr>
        </p:nvSpPr>
        <p:spPr>
          <a:xfrm>
            <a:off x="7447354" y="5539119"/>
            <a:ext cx="1008392" cy="569095"/>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SzPts val="3200"/>
              <a:buNone/>
              <a:defRPr sz="3200" b="1">
                <a:solidFill>
                  <a:srgbClr val="006290"/>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2" name="Google Shape;382;p77"/>
          <p:cNvSpPr txBox="1"/>
          <p:nvPr/>
        </p:nvSpPr>
        <p:spPr>
          <a:xfrm>
            <a:off x="8317987" y="5577777"/>
            <a:ext cx="1037345" cy="4917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9DE1"/>
              </a:buClr>
              <a:buSzPts val="2800"/>
              <a:buFont typeface="Arial"/>
              <a:buNone/>
            </a:pPr>
            <a:r>
              <a:rPr lang="nl-BE" sz="2800" b="1">
                <a:solidFill>
                  <a:srgbClr val="006290"/>
                </a:solidFill>
                <a:latin typeface="Arial"/>
                <a:ea typeface="Arial"/>
                <a:cs typeface="Arial"/>
                <a:sym typeface="Arial"/>
              </a:rPr>
              <a:t>%</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H1_H2_Tekst_foto">
  <p:cSld name="H1_H2_Tekst_foto">
    <p:spTree>
      <p:nvGrpSpPr>
        <p:cNvPr id="1" name="Shape 383"/>
        <p:cNvGrpSpPr/>
        <p:nvPr/>
      </p:nvGrpSpPr>
      <p:grpSpPr>
        <a:xfrm>
          <a:off x="0" y="0"/>
          <a:ext cx="0" cy="0"/>
          <a:chOff x="0" y="0"/>
          <a:chExt cx="0" cy="0"/>
        </a:xfrm>
      </p:grpSpPr>
      <p:sp>
        <p:nvSpPr>
          <p:cNvPr id="384" name="Google Shape;384;p78"/>
          <p:cNvSpPr>
            <a:spLocks noGrp="1"/>
          </p:cNvSpPr>
          <p:nvPr>
            <p:ph type="pic" idx="2"/>
          </p:nvPr>
        </p:nvSpPr>
        <p:spPr>
          <a:xfrm>
            <a:off x="6753070" y="542538"/>
            <a:ext cx="4623632" cy="5813798"/>
          </a:xfrm>
          <a:prstGeom prst="rect">
            <a:avLst/>
          </a:prstGeom>
          <a:solidFill>
            <a:srgbClr val="E4EEF7"/>
          </a:solidFill>
          <a:ln>
            <a:noFill/>
          </a:ln>
        </p:spPr>
      </p:sp>
      <p:sp>
        <p:nvSpPr>
          <p:cNvPr id="385" name="Google Shape;385;p7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6" name="Google Shape;386;p78"/>
          <p:cNvSpPr txBox="1">
            <a:spLocks noGrp="1"/>
          </p:cNvSpPr>
          <p:nvPr>
            <p:ph type="body" idx="3"/>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7" name="Google Shape;387;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388" name="Google Shape;388;p78"/>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389" name="Google Shape;389;p78"/>
          <p:cNvSpPr txBox="1">
            <a:spLocks noGrp="1"/>
          </p:cNvSpPr>
          <p:nvPr>
            <p:ph type="title"/>
          </p:nvPr>
        </p:nvSpPr>
        <p:spPr>
          <a:xfrm>
            <a:off x="815298" y="580475"/>
            <a:ext cx="5182277"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 kaders">
  <p:cSld name="4 kaders">
    <p:spTree>
      <p:nvGrpSpPr>
        <p:cNvPr id="1" name="Shape 390"/>
        <p:cNvGrpSpPr/>
        <p:nvPr/>
      </p:nvGrpSpPr>
      <p:grpSpPr>
        <a:xfrm>
          <a:off x="0" y="0"/>
          <a:ext cx="0" cy="0"/>
          <a:chOff x="0" y="0"/>
          <a:chExt cx="0" cy="0"/>
        </a:xfrm>
      </p:grpSpPr>
      <p:sp>
        <p:nvSpPr>
          <p:cNvPr id="391" name="Google Shape;391;p79"/>
          <p:cNvSpPr txBox="1">
            <a:spLocks noGrp="1"/>
          </p:cNvSpPr>
          <p:nvPr>
            <p:ph type="body" idx="1"/>
          </p:nvPr>
        </p:nvSpPr>
        <p:spPr>
          <a:xfrm>
            <a:off x="839788" y="716031"/>
            <a:ext cx="4991169" cy="2620204"/>
          </a:xfrm>
          <a:prstGeom prst="rect">
            <a:avLst/>
          </a:prstGeom>
          <a:solidFill>
            <a:srgbClr val="E3EFF6"/>
          </a:solidFill>
          <a:ln>
            <a:noFill/>
          </a:ln>
        </p:spPr>
        <p:txBody>
          <a:bodyPr spcFirstLastPara="1" wrap="square" lIns="288000" tIns="288000" rIns="288000" bIns="2880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2" name="Google Shape;392;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393" name="Google Shape;393;p79"/>
          <p:cNvSpPr txBox="1">
            <a:spLocks noGrp="1"/>
          </p:cNvSpPr>
          <p:nvPr>
            <p:ph type="body" idx="2"/>
          </p:nvPr>
        </p:nvSpPr>
        <p:spPr>
          <a:xfrm>
            <a:off x="6361043" y="716031"/>
            <a:ext cx="4991169" cy="2624400"/>
          </a:xfrm>
          <a:prstGeom prst="rect">
            <a:avLst/>
          </a:prstGeom>
          <a:solidFill>
            <a:srgbClr val="C2BD2B">
              <a:alpha val="17647"/>
            </a:srgbClr>
          </a:solidFill>
          <a:ln>
            <a:noFill/>
          </a:ln>
        </p:spPr>
        <p:txBody>
          <a:bodyPr spcFirstLastPara="1" wrap="square" lIns="288000" tIns="288000" rIns="288000" bIns="2880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4" name="Google Shape;394;p79"/>
          <p:cNvSpPr txBox="1">
            <a:spLocks noGrp="1"/>
          </p:cNvSpPr>
          <p:nvPr>
            <p:ph type="body" idx="3"/>
          </p:nvPr>
        </p:nvSpPr>
        <p:spPr>
          <a:xfrm>
            <a:off x="839788" y="3843546"/>
            <a:ext cx="4991169" cy="2476800"/>
          </a:xfrm>
          <a:prstGeom prst="rect">
            <a:avLst/>
          </a:prstGeom>
          <a:solidFill>
            <a:srgbClr val="F9B012">
              <a:alpha val="25882"/>
            </a:srgbClr>
          </a:solidFill>
          <a:ln>
            <a:noFill/>
          </a:ln>
        </p:spPr>
        <p:txBody>
          <a:bodyPr spcFirstLastPara="1" wrap="square" lIns="288000" tIns="288000" rIns="288000" bIns="2880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5" name="Google Shape;395;p79"/>
          <p:cNvSpPr txBox="1">
            <a:spLocks noGrp="1"/>
          </p:cNvSpPr>
          <p:nvPr>
            <p:ph type="body" idx="4"/>
          </p:nvPr>
        </p:nvSpPr>
        <p:spPr>
          <a:xfrm>
            <a:off x="6361043" y="3843546"/>
            <a:ext cx="4991169" cy="2477742"/>
          </a:xfrm>
          <a:prstGeom prst="rect">
            <a:avLst/>
          </a:prstGeom>
          <a:solidFill>
            <a:srgbClr val="181A33">
              <a:alpha val="20000"/>
            </a:srgbClr>
          </a:solidFill>
          <a:ln>
            <a:noFill/>
          </a:ln>
        </p:spPr>
        <p:txBody>
          <a:bodyPr spcFirstLastPara="1" wrap="square" lIns="288000" tIns="288000" rIns="288000" bIns="2880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_Inhoud met bijschrift">
  <p:cSld name="3_Inhoud met bijschrift">
    <p:spTree>
      <p:nvGrpSpPr>
        <p:cNvPr id="1" name="Shape 396"/>
        <p:cNvGrpSpPr/>
        <p:nvPr/>
      </p:nvGrpSpPr>
      <p:grpSpPr>
        <a:xfrm>
          <a:off x="0" y="0"/>
          <a:ext cx="0" cy="0"/>
          <a:chOff x="0" y="0"/>
          <a:chExt cx="0" cy="0"/>
        </a:xfrm>
      </p:grpSpPr>
      <p:sp>
        <p:nvSpPr>
          <p:cNvPr id="397" name="Google Shape;397;p80"/>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8" name="Google Shape;398;p80"/>
          <p:cNvSpPr txBox="1">
            <a:spLocks noGrp="1"/>
          </p:cNvSpPr>
          <p:nvPr>
            <p:ph type="body" idx="1"/>
          </p:nvPr>
        </p:nvSpPr>
        <p:spPr>
          <a:xfrm>
            <a:off x="839788"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9" name="Google Shape;399;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400" name="Google Shape;400;p80"/>
          <p:cNvSpPr txBox="1">
            <a:spLocks noGrp="1"/>
          </p:cNvSpPr>
          <p:nvPr>
            <p:ph type="body" idx="2"/>
          </p:nvPr>
        </p:nvSpPr>
        <p:spPr>
          <a:xfrm>
            <a:off x="6361043"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1" name="Google Shape;401;p80"/>
          <p:cNvSpPr txBox="1">
            <a:spLocks noGrp="1"/>
          </p:cNvSpPr>
          <p:nvPr>
            <p:ph type="body" idx="3"/>
          </p:nvPr>
        </p:nvSpPr>
        <p:spPr>
          <a:xfrm>
            <a:off x="839788"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2" name="Google Shape;402;p80"/>
          <p:cNvSpPr txBox="1">
            <a:spLocks noGrp="1"/>
          </p:cNvSpPr>
          <p:nvPr>
            <p:ph type="body" idx="4"/>
          </p:nvPr>
        </p:nvSpPr>
        <p:spPr>
          <a:xfrm>
            <a:off x="6361043"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_Inhoud met bijschrift">
  <p:cSld name="5_Inhoud met bijschrift">
    <p:spTree>
      <p:nvGrpSpPr>
        <p:cNvPr id="1" name="Shape 403"/>
        <p:cNvGrpSpPr/>
        <p:nvPr/>
      </p:nvGrpSpPr>
      <p:grpSpPr>
        <a:xfrm>
          <a:off x="0" y="0"/>
          <a:ext cx="0" cy="0"/>
          <a:chOff x="0" y="0"/>
          <a:chExt cx="0" cy="0"/>
        </a:xfrm>
      </p:grpSpPr>
      <p:sp>
        <p:nvSpPr>
          <p:cNvPr id="404" name="Google Shape;404;p81"/>
          <p:cNvSpPr/>
          <p:nvPr/>
        </p:nvSpPr>
        <p:spPr>
          <a:xfrm>
            <a:off x="0" y="0"/>
            <a:ext cx="12192000" cy="6858000"/>
          </a:xfrm>
          <a:prstGeom prst="rect">
            <a:avLst/>
          </a:prstGeom>
          <a:solidFill>
            <a:srgbClr val="C2BD2B">
              <a:alpha val="3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5" name="Google Shape;405;p81"/>
          <p:cNvSpPr txBox="1">
            <a:spLocks noGrp="1"/>
          </p:cNvSpPr>
          <p:nvPr>
            <p:ph type="body" idx="1"/>
          </p:nvPr>
        </p:nvSpPr>
        <p:spPr>
          <a:xfrm>
            <a:off x="839788"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6" name="Google Shape;406;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407" name="Google Shape;407;p81"/>
          <p:cNvSpPr txBox="1">
            <a:spLocks noGrp="1"/>
          </p:cNvSpPr>
          <p:nvPr>
            <p:ph type="body" idx="2"/>
          </p:nvPr>
        </p:nvSpPr>
        <p:spPr>
          <a:xfrm>
            <a:off x="6361043"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8" name="Google Shape;408;p81"/>
          <p:cNvSpPr txBox="1">
            <a:spLocks noGrp="1"/>
          </p:cNvSpPr>
          <p:nvPr>
            <p:ph type="body" idx="3"/>
          </p:nvPr>
        </p:nvSpPr>
        <p:spPr>
          <a:xfrm>
            <a:off x="839788"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9" name="Google Shape;409;p81"/>
          <p:cNvSpPr txBox="1">
            <a:spLocks noGrp="1"/>
          </p:cNvSpPr>
          <p:nvPr>
            <p:ph type="body" idx="4"/>
          </p:nvPr>
        </p:nvSpPr>
        <p:spPr>
          <a:xfrm>
            <a:off x="6361043"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4_Inhoud met bijschrift">
  <p:cSld name="4_Inhoud met bijschrift">
    <p:spTree>
      <p:nvGrpSpPr>
        <p:cNvPr id="1" name="Shape 410"/>
        <p:cNvGrpSpPr/>
        <p:nvPr/>
      </p:nvGrpSpPr>
      <p:grpSpPr>
        <a:xfrm>
          <a:off x="0" y="0"/>
          <a:ext cx="0" cy="0"/>
          <a:chOff x="0" y="0"/>
          <a:chExt cx="0" cy="0"/>
        </a:xfrm>
      </p:grpSpPr>
      <p:sp>
        <p:nvSpPr>
          <p:cNvPr id="411" name="Google Shape;411;p82"/>
          <p:cNvSpPr/>
          <p:nvPr/>
        </p:nvSpPr>
        <p:spPr>
          <a:xfrm>
            <a:off x="0" y="0"/>
            <a:ext cx="12192000" cy="685800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2" name="Google Shape;412;p82"/>
          <p:cNvSpPr txBox="1">
            <a:spLocks noGrp="1"/>
          </p:cNvSpPr>
          <p:nvPr>
            <p:ph type="body" idx="1"/>
          </p:nvPr>
        </p:nvSpPr>
        <p:spPr>
          <a:xfrm>
            <a:off x="839788"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3" name="Google Shape;413;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chemeClr val="lt1"/>
                </a:solidFill>
                <a:latin typeface="Arial"/>
                <a:ea typeface="Arial"/>
                <a:cs typeface="Arial"/>
                <a:sym typeface="Arial"/>
              </a:defRPr>
            </a:lvl1pPr>
            <a:lvl2pPr marL="0" lvl="1" indent="0" algn="r">
              <a:spcBef>
                <a:spcPts val="0"/>
              </a:spcBef>
              <a:buNone/>
              <a:defRPr sz="1200" b="1">
                <a:solidFill>
                  <a:schemeClr val="lt1"/>
                </a:solidFill>
                <a:latin typeface="Arial"/>
                <a:ea typeface="Arial"/>
                <a:cs typeface="Arial"/>
                <a:sym typeface="Arial"/>
              </a:defRPr>
            </a:lvl2pPr>
            <a:lvl3pPr marL="0" lvl="2" indent="0" algn="r">
              <a:spcBef>
                <a:spcPts val="0"/>
              </a:spcBef>
              <a:buNone/>
              <a:defRPr sz="1200" b="1">
                <a:solidFill>
                  <a:schemeClr val="lt1"/>
                </a:solidFill>
                <a:latin typeface="Arial"/>
                <a:ea typeface="Arial"/>
                <a:cs typeface="Arial"/>
                <a:sym typeface="Arial"/>
              </a:defRPr>
            </a:lvl3pPr>
            <a:lvl4pPr marL="0" lvl="3" indent="0" algn="r">
              <a:spcBef>
                <a:spcPts val="0"/>
              </a:spcBef>
              <a:buNone/>
              <a:defRPr sz="1200" b="1">
                <a:solidFill>
                  <a:schemeClr val="lt1"/>
                </a:solidFill>
                <a:latin typeface="Arial"/>
                <a:ea typeface="Arial"/>
                <a:cs typeface="Arial"/>
                <a:sym typeface="Arial"/>
              </a:defRPr>
            </a:lvl4pPr>
            <a:lvl5pPr marL="0" lvl="4" indent="0" algn="r">
              <a:spcBef>
                <a:spcPts val="0"/>
              </a:spcBef>
              <a:buNone/>
              <a:defRPr sz="1200" b="1">
                <a:solidFill>
                  <a:schemeClr val="lt1"/>
                </a:solidFill>
                <a:latin typeface="Arial"/>
                <a:ea typeface="Arial"/>
                <a:cs typeface="Arial"/>
                <a:sym typeface="Arial"/>
              </a:defRPr>
            </a:lvl5pPr>
            <a:lvl6pPr marL="0" lvl="5" indent="0" algn="r">
              <a:spcBef>
                <a:spcPts val="0"/>
              </a:spcBef>
              <a:buNone/>
              <a:defRPr sz="1200" b="1">
                <a:solidFill>
                  <a:schemeClr val="lt1"/>
                </a:solidFill>
                <a:latin typeface="Arial"/>
                <a:ea typeface="Arial"/>
                <a:cs typeface="Arial"/>
                <a:sym typeface="Arial"/>
              </a:defRPr>
            </a:lvl6pPr>
            <a:lvl7pPr marL="0" lvl="6" indent="0" algn="r">
              <a:spcBef>
                <a:spcPts val="0"/>
              </a:spcBef>
              <a:buNone/>
              <a:defRPr sz="1200" b="1">
                <a:solidFill>
                  <a:schemeClr val="lt1"/>
                </a:solidFill>
                <a:latin typeface="Arial"/>
                <a:ea typeface="Arial"/>
                <a:cs typeface="Arial"/>
                <a:sym typeface="Arial"/>
              </a:defRPr>
            </a:lvl7pPr>
            <a:lvl8pPr marL="0" lvl="7" indent="0" algn="r">
              <a:spcBef>
                <a:spcPts val="0"/>
              </a:spcBef>
              <a:buNone/>
              <a:defRPr sz="1200" b="1">
                <a:solidFill>
                  <a:schemeClr val="lt1"/>
                </a:solidFill>
                <a:latin typeface="Arial"/>
                <a:ea typeface="Arial"/>
                <a:cs typeface="Arial"/>
                <a:sym typeface="Arial"/>
              </a:defRPr>
            </a:lvl8pPr>
            <a:lvl9pPr marL="0" lvl="8" indent="0" algn="r">
              <a:spcBef>
                <a:spcPts val="0"/>
              </a:spcBef>
              <a:buNone/>
              <a:defRPr sz="1200" b="1">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414" name="Google Shape;414;p82"/>
          <p:cNvSpPr txBox="1">
            <a:spLocks noGrp="1"/>
          </p:cNvSpPr>
          <p:nvPr>
            <p:ph type="body" idx="2"/>
          </p:nvPr>
        </p:nvSpPr>
        <p:spPr>
          <a:xfrm>
            <a:off x="6361043" y="716031"/>
            <a:ext cx="4991169" cy="26202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5" name="Google Shape;415;p82"/>
          <p:cNvSpPr txBox="1">
            <a:spLocks noGrp="1"/>
          </p:cNvSpPr>
          <p:nvPr>
            <p:ph type="body" idx="3"/>
          </p:nvPr>
        </p:nvSpPr>
        <p:spPr>
          <a:xfrm>
            <a:off x="839788"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6" name="Google Shape;416;p82"/>
          <p:cNvSpPr txBox="1">
            <a:spLocks noGrp="1"/>
          </p:cNvSpPr>
          <p:nvPr>
            <p:ph type="body" idx="4"/>
          </p:nvPr>
        </p:nvSpPr>
        <p:spPr>
          <a:xfrm>
            <a:off x="6361043" y="3843546"/>
            <a:ext cx="4991169" cy="247774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lt1"/>
                </a:solidFill>
              </a:defRPr>
            </a:lvl1pPr>
            <a:lvl2pPr marL="914400" lvl="1" indent="-228600" algn="l">
              <a:lnSpc>
                <a:spcPct val="90000"/>
              </a:lnSpc>
              <a:spcBef>
                <a:spcPts val="500"/>
              </a:spcBef>
              <a:spcAft>
                <a:spcPts val="0"/>
              </a:spcAft>
              <a:buSzPts val="2400"/>
              <a:buNone/>
              <a:defRPr/>
            </a:lvl2pPr>
            <a:lvl3pPr marL="1371600" lvl="2" indent="-228600" algn="l">
              <a:lnSpc>
                <a:spcPct val="90000"/>
              </a:lnSpc>
              <a:spcBef>
                <a:spcPts val="500"/>
              </a:spcBef>
              <a:spcAft>
                <a:spcPts val="0"/>
              </a:spcAft>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Quote_donker">
  <p:cSld name="Quote_donker">
    <p:spTree>
      <p:nvGrpSpPr>
        <p:cNvPr id="1" name="Shape 417"/>
        <p:cNvGrpSpPr/>
        <p:nvPr/>
      </p:nvGrpSpPr>
      <p:grpSpPr>
        <a:xfrm>
          <a:off x="0" y="0"/>
          <a:ext cx="0" cy="0"/>
          <a:chOff x="0" y="0"/>
          <a:chExt cx="0" cy="0"/>
        </a:xfrm>
      </p:grpSpPr>
      <p:sp>
        <p:nvSpPr>
          <p:cNvPr id="418" name="Google Shape;418;p83"/>
          <p:cNvSpPr/>
          <p:nvPr/>
        </p:nvSpPr>
        <p:spPr>
          <a:xfrm>
            <a:off x="0" y="0"/>
            <a:ext cx="12192000" cy="6858000"/>
          </a:xfrm>
          <a:prstGeom prst="rect">
            <a:avLst/>
          </a:prstGeom>
          <a:solidFill>
            <a:srgbClr val="181A33"/>
          </a:solidFill>
          <a:ln w="12700" cap="flat" cmpd="sng">
            <a:solidFill>
              <a:srgbClr val="181A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9" name="Google Shape;419;p83"/>
          <p:cNvSpPr txBox="1">
            <a:spLocks noGrp="1"/>
          </p:cNvSpPr>
          <p:nvPr>
            <p:ph type="body" idx="1"/>
          </p:nvPr>
        </p:nvSpPr>
        <p:spPr>
          <a:xfrm>
            <a:off x="3013362" y="2135614"/>
            <a:ext cx="6325511"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chemeClr val="l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20" name="Google Shape;420;p83"/>
          <p:cNvPicPr preferRelativeResize="0"/>
          <p:nvPr/>
        </p:nvPicPr>
        <p:blipFill rotWithShape="1">
          <a:blip r:embed="rId2">
            <a:alphaModFix/>
          </a:blip>
          <a:srcRect/>
          <a:stretch/>
        </p:blipFill>
        <p:spPr>
          <a:xfrm>
            <a:off x="3165631" y="1410207"/>
            <a:ext cx="889208" cy="725407"/>
          </a:xfrm>
          <a:prstGeom prst="rect">
            <a:avLst/>
          </a:prstGeom>
          <a:noFill/>
          <a:ln>
            <a:noFill/>
          </a:ln>
        </p:spPr>
      </p:pic>
      <p:sp>
        <p:nvSpPr>
          <p:cNvPr id="421" name="Google Shape;421;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Quote_licht">
  <p:cSld name="1_Quote_licht">
    <p:spTree>
      <p:nvGrpSpPr>
        <p:cNvPr id="1" name="Shape 422"/>
        <p:cNvGrpSpPr/>
        <p:nvPr/>
      </p:nvGrpSpPr>
      <p:grpSpPr>
        <a:xfrm>
          <a:off x="0" y="0"/>
          <a:ext cx="0" cy="0"/>
          <a:chOff x="0" y="0"/>
          <a:chExt cx="0" cy="0"/>
        </a:xfrm>
      </p:grpSpPr>
      <p:sp>
        <p:nvSpPr>
          <p:cNvPr id="423" name="Google Shape;423;p84"/>
          <p:cNvSpPr/>
          <p:nvPr/>
        </p:nvSpPr>
        <p:spPr>
          <a:xfrm>
            <a:off x="0" y="0"/>
            <a:ext cx="12192000" cy="6858000"/>
          </a:xfrm>
          <a:prstGeom prst="rect">
            <a:avLst/>
          </a:prstGeom>
          <a:solidFill>
            <a:srgbClr val="C2BD2B">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4" name="Google Shape;424;p84"/>
          <p:cNvSpPr txBox="1">
            <a:spLocks noGrp="1"/>
          </p:cNvSpPr>
          <p:nvPr>
            <p:ph type="body" idx="1"/>
          </p:nvPr>
        </p:nvSpPr>
        <p:spPr>
          <a:xfrm>
            <a:off x="3013362" y="2135614"/>
            <a:ext cx="6325511"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rgbClr val="181A33"/>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25" name="Google Shape;425;p84"/>
          <p:cNvPicPr preferRelativeResize="0"/>
          <p:nvPr/>
        </p:nvPicPr>
        <p:blipFill rotWithShape="1">
          <a:blip r:embed="rId2">
            <a:alphaModFix/>
          </a:blip>
          <a:srcRect/>
          <a:stretch/>
        </p:blipFill>
        <p:spPr>
          <a:xfrm>
            <a:off x="3165631" y="1410207"/>
            <a:ext cx="889208" cy="725407"/>
          </a:xfrm>
          <a:prstGeom prst="rect">
            <a:avLst/>
          </a:prstGeom>
          <a:noFill/>
          <a:ln>
            <a:noFill/>
          </a:ln>
        </p:spPr>
      </p:pic>
      <p:sp>
        <p:nvSpPr>
          <p:cNvPr id="426" name="Google Shape;426;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181A33"/>
                </a:solidFill>
                <a:latin typeface="Arial"/>
                <a:ea typeface="Arial"/>
                <a:cs typeface="Arial"/>
                <a:sym typeface="Arial"/>
              </a:defRPr>
            </a:lvl1pPr>
            <a:lvl2pPr marL="0" lvl="1" indent="0" algn="r">
              <a:spcBef>
                <a:spcPts val="0"/>
              </a:spcBef>
              <a:buNone/>
              <a:defRPr sz="1200" b="1">
                <a:solidFill>
                  <a:srgbClr val="181A33"/>
                </a:solidFill>
                <a:latin typeface="Arial"/>
                <a:ea typeface="Arial"/>
                <a:cs typeface="Arial"/>
                <a:sym typeface="Arial"/>
              </a:defRPr>
            </a:lvl2pPr>
            <a:lvl3pPr marL="0" lvl="2" indent="0" algn="r">
              <a:spcBef>
                <a:spcPts val="0"/>
              </a:spcBef>
              <a:buNone/>
              <a:defRPr sz="1200" b="1">
                <a:solidFill>
                  <a:srgbClr val="181A33"/>
                </a:solidFill>
                <a:latin typeface="Arial"/>
                <a:ea typeface="Arial"/>
                <a:cs typeface="Arial"/>
                <a:sym typeface="Arial"/>
              </a:defRPr>
            </a:lvl3pPr>
            <a:lvl4pPr marL="0" lvl="3" indent="0" algn="r">
              <a:spcBef>
                <a:spcPts val="0"/>
              </a:spcBef>
              <a:buNone/>
              <a:defRPr sz="1200" b="1">
                <a:solidFill>
                  <a:srgbClr val="181A33"/>
                </a:solidFill>
                <a:latin typeface="Arial"/>
                <a:ea typeface="Arial"/>
                <a:cs typeface="Arial"/>
                <a:sym typeface="Arial"/>
              </a:defRPr>
            </a:lvl4pPr>
            <a:lvl5pPr marL="0" lvl="4" indent="0" algn="r">
              <a:spcBef>
                <a:spcPts val="0"/>
              </a:spcBef>
              <a:buNone/>
              <a:defRPr sz="1200" b="1">
                <a:solidFill>
                  <a:srgbClr val="181A33"/>
                </a:solidFill>
                <a:latin typeface="Arial"/>
                <a:ea typeface="Arial"/>
                <a:cs typeface="Arial"/>
                <a:sym typeface="Arial"/>
              </a:defRPr>
            </a:lvl5pPr>
            <a:lvl6pPr marL="0" lvl="5" indent="0" algn="r">
              <a:spcBef>
                <a:spcPts val="0"/>
              </a:spcBef>
              <a:buNone/>
              <a:defRPr sz="1200" b="1">
                <a:solidFill>
                  <a:srgbClr val="181A33"/>
                </a:solidFill>
                <a:latin typeface="Arial"/>
                <a:ea typeface="Arial"/>
                <a:cs typeface="Arial"/>
                <a:sym typeface="Arial"/>
              </a:defRPr>
            </a:lvl6pPr>
            <a:lvl7pPr marL="0" lvl="6" indent="0" algn="r">
              <a:spcBef>
                <a:spcPts val="0"/>
              </a:spcBef>
              <a:buNone/>
              <a:defRPr sz="1200" b="1">
                <a:solidFill>
                  <a:srgbClr val="181A33"/>
                </a:solidFill>
                <a:latin typeface="Arial"/>
                <a:ea typeface="Arial"/>
                <a:cs typeface="Arial"/>
                <a:sym typeface="Arial"/>
              </a:defRPr>
            </a:lvl7pPr>
            <a:lvl8pPr marL="0" lvl="7" indent="0" algn="r">
              <a:spcBef>
                <a:spcPts val="0"/>
              </a:spcBef>
              <a:buNone/>
              <a:defRPr sz="1200" b="1">
                <a:solidFill>
                  <a:srgbClr val="181A33"/>
                </a:solidFill>
                <a:latin typeface="Arial"/>
                <a:ea typeface="Arial"/>
                <a:cs typeface="Arial"/>
                <a:sym typeface="Arial"/>
              </a:defRPr>
            </a:lvl8pPr>
            <a:lvl9pPr marL="0" lvl="8" indent="0" algn="r">
              <a:spcBef>
                <a:spcPts val="0"/>
              </a:spcBef>
              <a:buNone/>
              <a:defRPr sz="1200" b="1">
                <a:solidFill>
                  <a:srgbClr val="181A3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_licht">
  <p:cSld name="Quote_licht">
    <p:spTree>
      <p:nvGrpSpPr>
        <p:cNvPr id="1" name="Shape 427"/>
        <p:cNvGrpSpPr/>
        <p:nvPr/>
      </p:nvGrpSpPr>
      <p:grpSpPr>
        <a:xfrm>
          <a:off x="0" y="0"/>
          <a:ext cx="0" cy="0"/>
          <a:chOff x="0" y="0"/>
          <a:chExt cx="0" cy="0"/>
        </a:xfrm>
      </p:grpSpPr>
      <p:sp>
        <p:nvSpPr>
          <p:cNvPr id="428" name="Google Shape;428;p85"/>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9" name="Google Shape;429;p85"/>
          <p:cNvSpPr txBox="1">
            <a:spLocks noGrp="1"/>
          </p:cNvSpPr>
          <p:nvPr>
            <p:ph type="body" idx="1"/>
          </p:nvPr>
        </p:nvSpPr>
        <p:spPr>
          <a:xfrm>
            <a:off x="3013362" y="2135614"/>
            <a:ext cx="6325511"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rgbClr val="009DE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30" name="Google Shape;430;p85"/>
          <p:cNvPicPr preferRelativeResize="0"/>
          <p:nvPr/>
        </p:nvPicPr>
        <p:blipFill rotWithShape="1">
          <a:blip r:embed="rId2">
            <a:alphaModFix/>
          </a:blip>
          <a:srcRect/>
          <a:stretch/>
        </p:blipFill>
        <p:spPr>
          <a:xfrm>
            <a:off x="3165631" y="1410207"/>
            <a:ext cx="889208" cy="725407"/>
          </a:xfrm>
          <a:prstGeom prst="rect">
            <a:avLst/>
          </a:prstGeom>
          <a:noFill/>
          <a:ln>
            <a:noFill/>
          </a:ln>
        </p:spPr>
      </p:pic>
      <p:sp>
        <p:nvSpPr>
          <p:cNvPr id="431" name="Google Shape;431;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_afbeelding_donker">
  <p:cSld name="Quote_afbeelding_donker">
    <p:spTree>
      <p:nvGrpSpPr>
        <p:cNvPr id="1" name="Shape 432"/>
        <p:cNvGrpSpPr/>
        <p:nvPr/>
      </p:nvGrpSpPr>
      <p:grpSpPr>
        <a:xfrm>
          <a:off x="0" y="0"/>
          <a:ext cx="0" cy="0"/>
          <a:chOff x="0" y="0"/>
          <a:chExt cx="0" cy="0"/>
        </a:xfrm>
      </p:grpSpPr>
      <p:sp>
        <p:nvSpPr>
          <p:cNvPr id="433" name="Google Shape;433;p86"/>
          <p:cNvSpPr/>
          <p:nvPr/>
        </p:nvSpPr>
        <p:spPr>
          <a:xfrm>
            <a:off x="4557010" y="0"/>
            <a:ext cx="7634989" cy="6858000"/>
          </a:xfrm>
          <a:prstGeom prst="rect">
            <a:avLst/>
          </a:prstGeom>
          <a:solidFill>
            <a:srgbClr val="181A33"/>
          </a:solidFill>
          <a:ln w="12700" cap="flat" cmpd="sng">
            <a:solidFill>
              <a:srgbClr val="181A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4" name="Google Shape;434;p86"/>
          <p:cNvSpPr txBox="1">
            <a:spLocks noGrp="1"/>
          </p:cNvSpPr>
          <p:nvPr>
            <p:ph type="body" idx="1"/>
          </p:nvPr>
        </p:nvSpPr>
        <p:spPr>
          <a:xfrm>
            <a:off x="5306857" y="2135614"/>
            <a:ext cx="6046943"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chemeClr val="l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35" name="Google Shape;435;p86"/>
          <p:cNvPicPr preferRelativeResize="0"/>
          <p:nvPr/>
        </p:nvPicPr>
        <p:blipFill rotWithShape="1">
          <a:blip r:embed="rId2">
            <a:alphaModFix/>
          </a:blip>
          <a:srcRect/>
          <a:stretch/>
        </p:blipFill>
        <p:spPr>
          <a:xfrm>
            <a:off x="5459126" y="1410207"/>
            <a:ext cx="889208" cy="725407"/>
          </a:xfrm>
          <a:prstGeom prst="rect">
            <a:avLst/>
          </a:prstGeom>
          <a:noFill/>
          <a:ln>
            <a:noFill/>
          </a:ln>
        </p:spPr>
      </p:pic>
      <p:sp>
        <p:nvSpPr>
          <p:cNvPr id="436" name="Google Shape;436;p86"/>
          <p:cNvSpPr>
            <a:spLocks noGrp="1"/>
          </p:cNvSpPr>
          <p:nvPr>
            <p:ph type="pic" idx="2"/>
          </p:nvPr>
        </p:nvSpPr>
        <p:spPr>
          <a:xfrm>
            <a:off x="-14820" y="0"/>
            <a:ext cx="4571830" cy="6858000"/>
          </a:xfrm>
          <a:prstGeom prst="rect">
            <a:avLst/>
          </a:prstGeom>
          <a:noFill/>
          <a:ln>
            <a:noFill/>
          </a:ln>
        </p:spPr>
      </p:sp>
      <p:sp>
        <p:nvSpPr>
          <p:cNvPr id="437" name="Google Shape;437;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_afbeelding_licht">
  <p:cSld name="Quote_afbeelding_licht">
    <p:spTree>
      <p:nvGrpSpPr>
        <p:cNvPr id="1" name="Shape 438"/>
        <p:cNvGrpSpPr/>
        <p:nvPr/>
      </p:nvGrpSpPr>
      <p:grpSpPr>
        <a:xfrm>
          <a:off x="0" y="0"/>
          <a:ext cx="0" cy="0"/>
          <a:chOff x="0" y="0"/>
          <a:chExt cx="0" cy="0"/>
        </a:xfrm>
      </p:grpSpPr>
      <p:sp>
        <p:nvSpPr>
          <p:cNvPr id="439" name="Google Shape;439;p87"/>
          <p:cNvSpPr>
            <a:spLocks noGrp="1"/>
          </p:cNvSpPr>
          <p:nvPr>
            <p:ph type="pic" idx="2"/>
          </p:nvPr>
        </p:nvSpPr>
        <p:spPr>
          <a:xfrm>
            <a:off x="-14820" y="0"/>
            <a:ext cx="4571830" cy="6858000"/>
          </a:xfrm>
          <a:prstGeom prst="rect">
            <a:avLst/>
          </a:prstGeom>
          <a:noFill/>
          <a:ln>
            <a:noFill/>
          </a:ln>
        </p:spPr>
      </p:sp>
      <p:sp>
        <p:nvSpPr>
          <p:cNvPr id="440" name="Google Shape;440;p87"/>
          <p:cNvSpPr/>
          <p:nvPr/>
        </p:nvSpPr>
        <p:spPr>
          <a:xfrm>
            <a:off x="4557010" y="0"/>
            <a:ext cx="763499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1" name="Google Shape;441;p87"/>
          <p:cNvSpPr txBox="1">
            <a:spLocks noGrp="1"/>
          </p:cNvSpPr>
          <p:nvPr>
            <p:ph type="body" idx="1"/>
          </p:nvPr>
        </p:nvSpPr>
        <p:spPr>
          <a:xfrm>
            <a:off x="5306857" y="2135614"/>
            <a:ext cx="6325511"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rgbClr val="009DE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42" name="Google Shape;442;p87"/>
          <p:cNvPicPr preferRelativeResize="0"/>
          <p:nvPr/>
        </p:nvPicPr>
        <p:blipFill rotWithShape="1">
          <a:blip r:embed="rId2">
            <a:alphaModFix/>
          </a:blip>
          <a:srcRect/>
          <a:stretch/>
        </p:blipFill>
        <p:spPr>
          <a:xfrm>
            <a:off x="5459126" y="1410207"/>
            <a:ext cx="889208" cy="725407"/>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Quote_afbeelding_licht">
  <p:cSld name="1_Quote_afbeelding_licht">
    <p:spTree>
      <p:nvGrpSpPr>
        <p:cNvPr id="1" name="Shape 443"/>
        <p:cNvGrpSpPr/>
        <p:nvPr/>
      </p:nvGrpSpPr>
      <p:grpSpPr>
        <a:xfrm>
          <a:off x="0" y="0"/>
          <a:ext cx="0" cy="0"/>
          <a:chOff x="0" y="0"/>
          <a:chExt cx="0" cy="0"/>
        </a:xfrm>
      </p:grpSpPr>
      <p:sp>
        <p:nvSpPr>
          <p:cNvPr id="444" name="Google Shape;444;p88"/>
          <p:cNvSpPr>
            <a:spLocks noGrp="1"/>
          </p:cNvSpPr>
          <p:nvPr>
            <p:ph type="pic" idx="2"/>
          </p:nvPr>
        </p:nvSpPr>
        <p:spPr>
          <a:xfrm>
            <a:off x="-14820" y="0"/>
            <a:ext cx="4571830" cy="6858000"/>
          </a:xfrm>
          <a:prstGeom prst="rect">
            <a:avLst/>
          </a:prstGeom>
          <a:noFill/>
          <a:ln>
            <a:noFill/>
          </a:ln>
        </p:spPr>
      </p:sp>
      <p:sp>
        <p:nvSpPr>
          <p:cNvPr id="445" name="Google Shape;445;p88"/>
          <p:cNvSpPr/>
          <p:nvPr/>
        </p:nvSpPr>
        <p:spPr>
          <a:xfrm>
            <a:off x="4557010" y="0"/>
            <a:ext cx="7634990" cy="6858000"/>
          </a:xfrm>
          <a:prstGeom prst="rect">
            <a:avLst/>
          </a:prstGeom>
          <a:solidFill>
            <a:srgbClr val="C2BD2B">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6" name="Google Shape;446;p88"/>
          <p:cNvSpPr txBox="1">
            <a:spLocks noGrp="1"/>
          </p:cNvSpPr>
          <p:nvPr>
            <p:ph type="body" idx="1"/>
          </p:nvPr>
        </p:nvSpPr>
        <p:spPr>
          <a:xfrm>
            <a:off x="5306857" y="2135614"/>
            <a:ext cx="6325511" cy="31484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SzPts val="3200"/>
              <a:buNone/>
              <a:defRPr sz="3200" b="1">
                <a:solidFill>
                  <a:srgbClr val="181A33"/>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447" name="Google Shape;447;p88"/>
          <p:cNvPicPr preferRelativeResize="0"/>
          <p:nvPr/>
        </p:nvPicPr>
        <p:blipFill rotWithShape="1">
          <a:blip r:embed="rId2">
            <a:alphaModFix/>
          </a:blip>
          <a:srcRect/>
          <a:stretch/>
        </p:blipFill>
        <p:spPr>
          <a:xfrm>
            <a:off x="5459126" y="1410207"/>
            <a:ext cx="889208" cy="725407"/>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Inhoud met bijschrift">
  <p:cSld name="1_Inhoud met bijschrift">
    <p:spTree>
      <p:nvGrpSpPr>
        <p:cNvPr id="1" name="Shape 448"/>
        <p:cNvGrpSpPr/>
        <p:nvPr/>
      </p:nvGrpSpPr>
      <p:grpSpPr>
        <a:xfrm>
          <a:off x="0" y="0"/>
          <a:ext cx="0" cy="0"/>
          <a:chOff x="0" y="0"/>
          <a:chExt cx="0" cy="0"/>
        </a:xfrm>
      </p:grpSpPr>
      <p:sp>
        <p:nvSpPr>
          <p:cNvPr id="449" name="Google Shape;449;p89"/>
          <p:cNvSpPr txBox="1">
            <a:spLocks noGrp="1"/>
          </p:cNvSpPr>
          <p:nvPr>
            <p:ph type="title"/>
          </p:nvPr>
        </p:nvSpPr>
        <p:spPr>
          <a:xfrm>
            <a:off x="5991902" y="548279"/>
            <a:ext cx="5353233" cy="10406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450" name="Google Shape;450;p89"/>
          <p:cNvCxnSpPr/>
          <p:nvPr/>
        </p:nvCxnSpPr>
        <p:spPr>
          <a:xfrm>
            <a:off x="6096000" y="542538"/>
            <a:ext cx="561347" cy="0"/>
          </a:xfrm>
          <a:prstGeom prst="straightConnector1">
            <a:avLst/>
          </a:prstGeom>
          <a:noFill/>
          <a:ln w="57150" cap="flat" cmpd="sng">
            <a:solidFill>
              <a:srgbClr val="C1BD2B"/>
            </a:solidFill>
            <a:prstDash val="solid"/>
            <a:miter lim="800000"/>
            <a:headEnd type="none" w="sm" len="sm"/>
            <a:tailEnd type="none" w="sm" len="sm"/>
          </a:ln>
        </p:spPr>
      </p:cxnSp>
      <p:sp>
        <p:nvSpPr>
          <p:cNvPr id="451" name="Google Shape;451;p89"/>
          <p:cNvSpPr>
            <a:spLocks noGrp="1"/>
          </p:cNvSpPr>
          <p:nvPr>
            <p:ph type="pic" idx="2"/>
          </p:nvPr>
        </p:nvSpPr>
        <p:spPr>
          <a:xfrm>
            <a:off x="711200" y="542538"/>
            <a:ext cx="4946754" cy="5925716"/>
          </a:xfrm>
          <a:prstGeom prst="rect">
            <a:avLst/>
          </a:prstGeom>
          <a:solidFill>
            <a:srgbClr val="E4EEF7"/>
          </a:solidFill>
          <a:ln>
            <a:noFill/>
          </a:ln>
        </p:spPr>
      </p:sp>
      <p:sp>
        <p:nvSpPr>
          <p:cNvPr id="452" name="Google Shape;452;p89"/>
          <p:cNvSpPr txBox="1">
            <a:spLocks noGrp="1"/>
          </p:cNvSpPr>
          <p:nvPr>
            <p:ph type="body" idx="1"/>
          </p:nvPr>
        </p:nvSpPr>
        <p:spPr>
          <a:xfrm>
            <a:off x="6000567" y="1681163"/>
            <a:ext cx="535323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3" name="Google Shape;453;p89"/>
          <p:cNvSpPr txBox="1">
            <a:spLocks noGrp="1"/>
          </p:cNvSpPr>
          <p:nvPr>
            <p:ph type="body" idx="3"/>
          </p:nvPr>
        </p:nvSpPr>
        <p:spPr>
          <a:xfrm>
            <a:off x="6000567" y="2505075"/>
            <a:ext cx="5353233" cy="38103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4" name="Google Shape;454;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jdlijn_jaren">
  <p:cSld name="Tijdlijn_jaren">
    <p:spTree>
      <p:nvGrpSpPr>
        <p:cNvPr id="1" name="Shape 455"/>
        <p:cNvGrpSpPr/>
        <p:nvPr/>
      </p:nvGrpSpPr>
      <p:grpSpPr>
        <a:xfrm>
          <a:off x="0" y="0"/>
          <a:ext cx="0" cy="0"/>
          <a:chOff x="0" y="0"/>
          <a:chExt cx="0" cy="0"/>
        </a:xfrm>
      </p:grpSpPr>
      <p:sp>
        <p:nvSpPr>
          <p:cNvPr id="456" name="Google Shape;456;p90"/>
          <p:cNvSpPr/>
          <p:nvPr/>
        </p:nvSpPr>
        <p:spPr>
          <a:xfrm>
            <a:off x="1455758"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7" name="Google Shape;457;p90"/>
          <p:cNvSpPr/>
          <p:nvPr/>
        </p:nvSpPr>
        <p:spPr>
          <a:xfrm>
            <a:off x="939121"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8" name="Google Shape;458;p90"/>
          <p:cNvSpPr/>
          <p:nvPr/>
        </p:nvSpPr>
        <p:spPr>
          <a:xfrm>
            <a:off x="3006920"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9" name="Google Shape;459;p90"/>
          <p:cNvSpPr/>
          <p:nvPr/>
        </p:nvSpPr>
        <p:spPr>
          <a:xfrm>
            <a:off x="1967676"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0" name="Google Shape;460;p90"/>
          <p:cNvSpPr/>
          <p:nvPr/>
        </p:nvSpPr>
        <p:spPr>
          <a:xfrm>
            <a:off x="2481874"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1" name="Google Shape;461;p90"/>
          <p:cNvSpPr/>
          <p:nvPr/>
        </p:nvSpPr>
        <p:spPr>
          <a:xfrm>
            <a:off x="1972396"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2" name="Google Shape;462;p90"/>
          <p:cNvSpPr/>
          <p:nvPr/>
        </p:nvSpPr>
        <p:spPr>
          <a:xfrm>
            <a:off x="3523557"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3" name="Google Shape;463;p90"/>
          <p:cNvSpPr/>
          <p:nvPr/>
        </p:nvSpPr>
        <p:spPr>
          <a:xfrm>
            <a:off x="5074719"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4" name="Google Shape;464;p90"/>
          <p:cNvSpPr/>
          <p:nvPr/>
        </p:nvSpPr>
        <p:spPr>
          <a:xfrm>
            <a:off x="4051493"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5" name="Google Shape;465;p90"/>
          <p:cNvSpPr/>
          <p:nvPr/>
        </p:nvSpPr>
        <p:spPr>
          <a:xfrm>
            <a:off x="4549673"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6" name="Google Shape;466;p90"/>
          <p:cNvSpPr/>
          <p:nvPr/>
        </p:nvSpPr>
        <p:spPr>
          <a:xfrm>
            <a:off x="4040195"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7" name="Google Shape;467;p90"/>
          <p:cNvSpPr/>
          <p:nvPr/>
        </p:nvSpPr>
        <p:spPr>
          <a:xfrm>
            <a:off x="5591356"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8" name="Google Shape;468;p90"/>
          <p:cNvSpPr/>
          <p:nvPr/>
        </p:nvSpPr>
        <p:spPr>
          <a:xfrm>
            <a:off x="7142519"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69" name="Google Shape;469;p90"/>
          <p:cNvSpPr/>
          <p:nvPr/>
        </p:nvSpPr>
        <p:spPr>
          <a:xfrm>
            <a:off x="6109230"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0" name="Google Shape;470;p90"/>
          <p:cNvSpPr/>
          <p:nvPr/>
        </p:nvSpPr>
        <p:spPr>
          <a:xfrm>
            <a:off x="6617472"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1" name="Google Shape;471;p90"/>
          <p:cNvSpPr/>
          <p:nvPr/>
        </p:nvSpPr>
        <p:spPr>
          <a:xfrm>
            <a:off x="6107994"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2" name="Google Shape;472;p90"/>
          <p:cNvSpPr/>
          <p:nvPr/>
        </p:nvSpPr>
        <p:spPr>
          <a:xfrm>
            <a:off x="7659155"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3" name="Google Shape;473;p90"/>
          <p:cNvSpPr/>
          <p:nvPr/>
        </p:nvSpPr>
        <p:spPr>
          <a:xfrm>
            <a:off x="9210318"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4" name="Google Shape;474;p90"/>
          <p:cNvSpPr/>
          <p:nvPr/>
        </p:nvSpPr>
        <p:spPr>
          <a:xfrm>
            <a:off x="8181035"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5" name="Google Shape;475;p90"/>
          <p:cNvSpPr/>
          <p:nvPr/>
        </p:nvSpPr>
        <p:spPr>
          <a:xfrm>
            <a:off x="8685271"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6" name="Google Shape;476;p90"/>
          <p:cNvSpPr/>
          <p:nvPr/>
        </p:nvSpPr>
        <p:spPr>
          <a:xfrm>
            <a:off x="8175793"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7" name="Google Shape;477;p90"/>
          <p:cNvSpPr/>
          <p:nvPr/>
        </p:nvSpPr>
        <p:spPr>
          <a:xfrm>
            <a:off x="9726954"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8" name="Google Shape;478;p90"/>
          <p:cNvSpPr/>
          <p:nvPr/>
        </p:nvSpPr>
        <p:spPr>
          <a:xfrm>
            <a:off x="11278117"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79" name="Google Shape;479;p90"/>
          <p:cNvSpPr/>
          <p:nvPr/>
        </p:nvSpPr>
        <p:spPr>
          <a:xfrm>
            <a:off x="10245232"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80" name="Google Shape;480;p90"/>
          <p:cNvSpPr/>
          <p:nvPr/>
        </p:nvSpPr>
        <p:spPr>
          <a:xfrm>
            <a:off x="10753070"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81" name="Google Shape;481;p90"/>
          <p:cNvSpPr/>
          <p:nvPr/>
        </p:nvSpPr>
        <p:spPr>
          <a:xfrm>
            <a:off x="10383241" y="1123253"/>
            <a:ext cx="0" cy="2348348"/>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stealth" w="med" len="med"/>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82" name="Google Shape;482;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483" name="Google Shape;483;p90"/>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484" name="Google Shape;484;p90"/>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5" name="Google Shape;485;p90"/>
          <p:cNvSpPr/>
          <p:nvPr/>
        </p:nvSpPr>
        <p:spPr>
          <a:xfrm>
            <a:off x="907789"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6" name="Google Shape;486;p90"/>
          <p:cNvSpPr/>
          <p:nvPr/>
        </p:nvSpPr>
        <p:spPr>
          <a:xfrm>
            <a:off x="2979185"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7" name="Google Shape;487;p90"/>
          <p:cNvSpPr/>
          <p:nvPr/>
        </p:nvSpPr>
        <p:spPr>
          <a:xfrm>
            <a:off x="5041250"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8" name="Google Shape;488;p90"/>
          <p:cNvSpPr/>
          <p:nvPr/>
        </p:nvSpPr>
        <p:spPr>
          <a:xfrm>
            <a:off x="7112646"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9" name="Google Shape;489;p90"/>
          <p:cNvSpPr/>
          <p:nvPr/>
        </p:nvSpPr>
        <p:spPr>
          <a:xfrm>
            <a:off x="9174711"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jdlijn maanden">
  <p:cSld name="Tijdlijn maanden">
    <p:spTree>
      <p:nvGrpSpPr>
        <p:cNvPr id="1" name="Shape 490"/>
        <p:cNvGrpSpPr/>
        <p:nvPr/>
      </p:nvGrpSpPr>
      <p:grpSpPr>
        <a:xfrm>
          <a:off x="0" y="0"/>
          <a:ext cx="0" cy="0"/>
          <a:chOff x="0" y="0"/>
          <a:chExt cx="0" cy="0"/>
        </a:xfrm>
      </p:grpSpPr>
      <p:sp>
        <p:nvSpPr>
          <p:cNvPr id="491" name="Google Shape;491;p91"/>
          <p:cNvSpPr/>
          <p:nvPr/>
        </p:nvSpPr>
        <p:spPr>
          <a:xfrm>
            <a:off x="1800704"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2" name="Google Shape;492;p91"/>
          <p:cNvSpPr/>
          <p:nvPr/>
        </p:nvSpPr>
        <p:spPr>
          <a:xfrm>
            <a:off x="939121"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3" name="Google Shape;493;p91"/>
          <p:cNvSpPr/>
          <p:nvPr/>
        </p:nvSpPr>
        <p:spPr>
          <a:xfrm>
            <a:off x="2662287"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4" name="Google Shape;494;p91"/>
          <p:cNvSpPr/>
          <p:nvPr/>
        </p:nvSpPr>
        <p:spPr>
          <a:xfrm>
            <a:off x="3523870"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5" name="Google Shape;495;p91"/>
          <p:cNvSpPr/>
          <p:nvPr/>
        </p:nvSpPr>
        <p:spPr>
          <a:xfrm>
            <a:off x="1972396"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6" name="Google Shape;496;p91"/>
          <p:cNvSpPr/>
          <p:nvPr/>
        </p:nvSpPr>
        <p:spPr>
          <a:xfrm>
            <a:off x="5247036"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7" name="Google Shape;497;p91"/>
          <p:cNvSpPr/>
          <p:nvPr/>
        </p:nvSpPr>
        <p:spPr>
          <a:xfrm>
            <a:off x="6108619"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8" name="Google Shape;498;p91"/>
          <p:cNvSpPr/>
          <p:nvPr/>
        </p:nvSpPr>
        <p:spPr>
          <a:xfrm>
            <a:off x="6970202"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9" name="Google Shape;499;p91"/>
          <p:cNvSpPr/>
          <p:nvPr/>
        </p:nvSpPr>
        <p:spPr>
          <a:xfrm>
            <a:off x="4040195"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0" name="Google Shape;500;p91"/>
          <p:cNvSpPr/>
          <p:nvPr/>
        </p:nvSpPr>
        <p:spPr>
          <a:xfrm>
            <a:off x="7831785"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1" name="Google Shape;501;p91"/>
          <p:cNvSpPr/>
          <p:nvPr/>
        </p:nvSpPr>
        <p:spPr>
          <a:xfrm>
            <a:off x="8693368"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2" name="Google Shape;502;p91"/>
          <p:cNvSpPr/>
          <p:nvPr/>
        </p:nvSpPr>
        <p:spPr>
          <a:xfrm>
            <a:off x="9554951" y="2290658"/>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3" name="Google Shape;503;p91"/>
          <p:cNvSpPr/>
          <p:nvPr/>
        </p:nvSpPr>
        <p:spPr>
          <a:xfrm>
            <a:off x="6107994" y="1264154"/>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4" name="Google Shape;504;p91"/>
          <p:cNvSpPr/>
          <p:nvPr/>
        </p:nvSpPr>
        <p:spPr>
          <a:xfrm>
            <a:off x="10416534" y="2297427"/>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5" name="Google Shape;505;p91"/>
          <p:cNvSpPr/>
          <p:nvPr/>
        </p:nvSpPr>
        <p:spPr>
          <a:xfrm>
            <a:off x="11278117" y="2297427"/>
            <a:ext cx="0" cy="3865828"/>
          </a:xfrm>
          <a:custGeom>
            <a:avLst/>
            <a:gdLst/>
            <a:ahLst/>
            <a:cxnLst/>
            <a:rect l="l" t="t" r="r" b="b"/>
            <a:pathLst>
              <a:path w="120000" h="2872104" extrusionOk="0">
                <a:moveTo>
                  <a:pt x="0" y="0"/>
                </a:moveTo>
                <a:lnTo>
                  <a:pt x="0" y="2871749"/>
                </a:lnTo>
              </a:path>
            </a:pathLst>
          </a:custGeom>
          <a:noFill/>
          <a:ln w="9525" cap="flat" cmpd="sng">
            <a:solidFill>
              <a:srgbClr val="231F20"/>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06" name="Google Shape;506;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cxnSp>
        <p:nvCxnSpPr>
          <p:cNvPr id="507" name="Google Shape;507;p91"/>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508" name="Google Shape;508;p91"/>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9" name="Google Shape;509;p91"/>
          <p:cNvSpPr/>
          <p:nvPr/>
        </p:nvSpPr>
        <p:spPr>
          <a:xfrm>
            <a:off x="4385453" y="2330540"/>
            <a:ext cx="0" cy="3888904"/>
          </a:xfrm>
          <a:custGeom>
            <a:avLst/>
            <a:gdLst/>
            <a:ahLst/>
            <a:cxnLst/>
            <a:rect l="l" t="t" r="r" b="b"/>
            <a:pathLst>
              <a:path w="120000" h="2889250" extrusionOk="0">
                <a:moveTo>
                  <a:pt x="0" y="0"/>
                </a:moveTo>
                <a:lnTo>
                  <a:pt x="0" y="2889135"/>
                </a:lnTo>
              </a:path>
            </a:pathLst>
          </a:custGeom>
          <a:noFill/>
          <a:ln w="9525" cap="flat" cmpd="sng">
            <a:solidFill>
              <a:srgbClr val="C7C8CA"/>
            </a:solidFill>
            <a:prstDash val="dash"/>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10" name="Google Shape;510;p91"/>
          <p:cNvSpPr/>
          <p:nvPr/>
        </p:nvSpPr>
        <p:spPr>
          <a:xfrm>
            <a:off x="8174542" y="1264260"/>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11" name="Google Shape;511;p91"/>
          <p:cNvSpPr/>
          <p:nvPr/>
        </p:nvSpPr>
        <p:spPr>
          <a:xfrm>
            <a:off x="10237964" y="1263232"/>
            <a:ext cx="0" cy="2066547"/>
          </a:xfrm>
          <a:custGeom>
            <a:avLst/>
            <a:gdLst/>
            <a:ahLst/>
            <a:cxnLst/>
            <a:rect l="l" t="t" r="r" b="b"/>
            <a:pathLst>
              <a:path w="120000" h="2872104" extrusionOk="0">
                <a:moveTo>
                  <a:pt x="0" y="0"/>
                </a:moveTo>
                <a:lnTo>
                  <a:pt x="0" y="2871749"/>
                </a:lnTo>
              </a:path>
            </a:pathLst>
          </a:custGeom>
          <a:noFill/>
          <a:ln w="25400" cap="flat" cmpd="sng">
            <a:solidFill>
              <a:srgbClr val="23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12" name="Google Shape;512;p91"/>
          <p:cNvSpPr/>
          <p:nvPr/>
        </p:nvSpPr>
        <p:spPr>
          <a:xfrm>
            <a:off x="11244930"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3" name="Google Shape;513;p91"/>
          <p:cNvSpPr/>
          <p:nvPr/>
        </p:nvSpPr>
        <p:spPr>
          <a:xfrm>
            <a:off x="10380534"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4" name="Google Shape;514;p91"/>
          <p:cNvSpPr/>
          <p:nvPr/>
        </p:nvSpPr>
        <p:spPr>
          <a:xfrm>
            <a:off x="9507114"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5" name="Google Shape;515;p91"/>
          <p:cNvSpPr/>
          <p:nvPr/>
        </p:nvSpPr>
        <p:spPr>
          <a:xfrm>
            <a:off x="8654218"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6" name="Google Shape;516;p91"/>
          <p:cNvSpPr/>
          <p:nvPr/>
        </p:nvSpPr>
        <p:spPr>
          <a:xfrm>
            <a:off x="7799320"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7" name="Google Shape;517;p91"/>
          <p:cNvSpPr/>
          <p:nvPr/>
        </p:nvSpPr>
        <p:spPr>
          <a:xfrm>
            <a:off x="6931053"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8" name="Google Shape;518;p91"/>
          <p:cNvSpPr/>
          <p:nvPr/>
        </p:nvSpPr>
        <p:spPr>
          <a:xfrm>
            <a:off x="6098689"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9" name="Google Shape;519;p91"/>
          <p:cNvSpPr/>
          <p:nvPr/>
        </p:nvSpPr>
        <p:spPr>
          <a:xfrm>
            <a:off x="5207887"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0" name="Google Shape;520;p91"/>
          <p:cNvSpPr/>
          <p:nvPr/>
        </p:nvSpPr>
        <p:spPr>
          <a:xfrm>
            <a:off x="4362770"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1" name="Google Shape;521;p91"/>
          <p:cNvSpPr/>
          <p:nvPr/>
        </p:nvSpPr>
        <p:spPr>
          <a:xfrm>
            <a:off x="3487870"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2" name="Google Shape;522;p91"/>
          <p:cNvSpPr/>
          <p:nvPr/>
        </p:nvSpPr>
        <p:spPr>
          <a:xfrm>
            <a:off x="2637048"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3" name="Google Shape;523;p91"/>
          <p:cNvSpPr/>
          <p:nvPr/>
        </p:nvSpPr>
        <p:spPr>
          <a:xfrm>
            <a:off x="1771476"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4" name="Google Shape;524;p91"/>
          <p:cNvSpPr/>
          <p:nvPr/>
        </p:nvSpPr>
        <p:spPr>
          <a:xfrm>
            <a:off x="907789" y="2250775"/>
            <a:ext cx="72000" cy="720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el en verticale tekst">
  <p:cSld name="Titel en verticale tekst">
    <p:spTree>
      <p:nvGrpSpPr>
        <p:cNvPr id="1" name="Shape 525"/>
        <p:cNvGrpSpPr/>
        <p:nvPr/>
      </p:nvGrpSpPr>
      <p:grpSpPr>
        <a:xfrm>
          <a:off x="0" y="0"/>
          <a:ext cx="0" cy="0"/>
          <a:chOff x="0" y="0"/>
          <a:chExt cx="0" cy="0"/>
        </a:xfrm>
      </p:grpSpPr>
      <p:sp>
        <p:nvSpPr>
          <p:cNvPr id="526" name="Google Shape;526;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527" name="Google Shape;527;p92"/>
          <p:cNvSpPr txBox="1">
            <a:spLocks noGrp="1"/>
          </p:cNvSpPr>
          <p:nvPr>
            <p:ph type="title"/>
          </p:nvPr>
        </p:nvSpPr>
        <p:spPr>
          <a:xfrm>
            <a:off x="7188258" y="542538"/>
            <a:ext cx="4156877" cy="137031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528" name="Google Shape;528;p92"/>
          <p:cNvCxnSpPr/>
          <p:nvPr/>
        </p:nvCxnSpPr>
        <p:spPr>
          <a:xfrm>
            <a:off x="7292356" y="542538"/>
            <a:ext cx="603687" cy="0"/>
          </a:xfrm>
          <a:prstGeom prst="straightConnector1">
            <a:avLst/>
          </a:prstGeom>
          <a:noFill/>
          <a:ln w="57150" cap="flat" cmpd="sng">
            <a:solidFill>
              <a:srgbClr val="C1BD2B"/>
            </a:solidFill>
            <a:prstDash val="solid"/>
            <a:miter lim="800000"/>
            <a:headEnd type="none" w="sm" len="sm"/>
            <a:tailEnd type="none" w="sm" len="sm"/>
          </a:ln>
        </p:spPr>
      </p:cxnSp>
      <p:sp>
        <p:nvSpPr>
          <p:cNvPr id="529" name="Google Shape;529;p92"/>
          <p:cNvSpPr txBox="1">
            <a:spLocks noGrp="1"/>
          </p:cNvSpPr>
          <p:nvPr>
            <p:ph type="body" idx="1"/>
          </p:nvPr>
        </p:nvSpPr>
        <p:spPr>
          <a:xfrm>
            <a:off x="7196924" y="2074453"/>
            <a:ext cx="4156876" cy="9465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0" name="Google Shape;530;p92"/>
          <p:cNvSpPr txBox="1">
            <a:spLocks noGrp="1"/>
          </p:cNvSpPr>
          <p:nvPr>
            <p:ph type="body" idx="2"/>
          </p:nvPr>
        </p:nvSpPr>
        <p:spPr>
          <a:xfrm>
            <a:off x="7196924" y="3125520"/>
            <a:ext cx="4156876" cy="308078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1" name="Google Shape;531;p92"/>
          <p:cNvSpPr/>
          <p:nvPr/>
        </p:nvSpPr>
        <p:spPr>
          <a:xfrm>
            <a:off x="838199" y="542538"/>
            <a:ext cx="5923721" cy="4154590"/>
          </a:xfrm>
          <a:prstGeom prst="rect">
            <a:avLst/>
          </a:prstGeom>
          <a:solidFill>
            <a:srgbClr val="009D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2" name="Google Shape;532;p92"/>
          <p:cNvSpPr txBox="1">
            <a:spLocks noGrp="1"/>
          </p:cNvSpPr>
          <p:nvPr>
            <p:ph type="body" idx="3"/>
          </p:nvPr>
        </p:nvSpPr>
        <p:spPr>
          <a:xfrm>
            <a:off x="1331944" y="844998"/>
            <a:ext cx="4919998" cy="48202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000"/>
              <a:buNone/>
              <a:defRPr sz="2000" b="1">
                <a:solidFill>
                  <a:schemeClr val="l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3" name="Google Shape;533;p92"/>
          <p:cNvSpPr txBox="1">
            <a:spLocks noGrp="1"/>
          </p:cNvSpPr>
          <p:nvPr>
            <p:ph type="body" idx="4"/>
          </p:nvPr>
        </p:nvSpPr>
        <p:spPr>
          <a:xfrm>
            <a:off x="1331944" y="2581497"/>
            <a:ext cx="4919998" cy="48202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000"/>
              <a:buNone/>
              <a:defRPr sz="2000" b="1">
                <a:solidFill>
                  <a:schemeClr val="l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4" name="Google Shape;534;p92"/>
          <p:cNvSpPr txBox="1">
            <a:spLocks noGrp="1"/>
          </p:cNvSpPr>
          <p:nvPr>
            <p:ph type="body" idx="5"/>
          </p:nvPr>
        </p:nvSpPr>
        <p:spPr>
          <a:xfrm>
            <a:off x="1331944" y="1389569"/>
            <a:ext cx="4919998" cy="10969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800"/>
              <a:buNone/>
              <a:defRPr sz="1800">
                <a:solidFill>
                  <a:schemeClr val="lt1"/>
                </a:solidFill>
              </a:defRPr>
            </a:lvl1pPr>
            <a:lvl2pPr marL="914400" lvl="1" indent="-381000" algn="l">
              <a:lnSpc>
                <a:spcPct val="90000"/>
              </a:lnSpc>
              <a:spcBef>
                <a:spcPts val="500"/>
              </a:spcBef>
              <a:spcAft>
                <a:spcPts val="0"/>
              </a:spcAft>
              <a:buSzPts val="2400"/>
              <a:buChar char="•"/>
              <a:defRPr>
                <a:solidFill>
                  <a:schemeClr val="lt1"/>
                </a:solidFill>
              </a:defRPr>
            </a:lvl2pPr>
            <a:lvl3pPr marL="1371600" lvl="2" indent="-355600" algn="l">
              <a:lnSpc>
                <a:spcPct val="90000"/>
              </a:lnSpc>
              <a:spcBef>
                <a:spcPts val="500"/>
              </a:spcBef>
              <a:spcAft>
                <a:spcPts val="0"/>
              </a:spcAft>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5" name="Google Shape;535;p92"/>
          <p:cNvSpPr txBox="1">
            <a:spLocks noGrp="1"/>
          </p:cNvSpPr>
          <p:nvPr>
            <p:ph type="body" idx="6"/>
          </p:nvPr>
        </p:nvSpPr>
        <p:spPr>
          <a:xfrm>
            <a:off x="1331944" y="3126068"/>
            <a:ext cx="4919998" cy="13449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800"/>
              <a:buNone/>
              <a:defRPr sz="1800">
                <a:solidFill>
                  <a:schemeClr val="lt1"/>
                </a:solidFill>
              </a:defRPr>
            </a:lvl1pPr>
            <a:lvl2pPr marL="914400" lvl="1" indent="-381000" algn="l">
              <a:lnSpc>
                <a:spcPct val="90000"/>
              </a:lnSpc>
              <a:spcBef>
                <a:spcPts val="500"/>
              </a:spcBef>
              <a:spcAft>
                <a:spcPts val="0"/>
              </a:spcAft>
              <a:buSzPts val="2400"/>
              <a:buChar char="•"/>
              <a:defRPr>
                <a:solidFill>
                  <a:schemeClr val="lt1"/>
                </a:solidFill>
              </a:defRPr>
            </a:lvl2pPr>
            <a:lvl3pPr marL="1371600" lvl="2" indent="-355600" algn="l">
              <a:lnSpc>
                <a:spcPct val="90000"/>
              </a:lnSpc>
              <a:spcBef>
                <a:spcPts val="500"/>
              </a:spcBef>
              <a:spcAft>
                <a:spcPts val="0"/>
              </a:spcAft>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6" name="Google Shape;536;p92"/>
          <p:cNvSpPr>
            <a:spLocks noGrp="1"/>
          </p:cNvSpPr>
          <p:nvPr>
            <p:ph type="pic" idx="7"/>
          </p:nvPr>
        </p:nvSpPr>
        <p:spPr>
          <a:xfrm>
            <a:off x="838198" y="4759678"/>
            <a:ext cx="5923721" cy="1446628"/>
          </a:xfrm>
          <a:prstGeom prst="rect">
            <a:avLst/>
          </a:prstGeom>
          <a:solidFill>
            <a:srgbClr val="E4EEF7"/>
          </a:solid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Illustraties">
  <p:cSld name="Illustraties">
    <p:spTree>
      <p:nvGrpSpPr>
        <p:cNvPr id="1" name="Shape 537"/>
        <p:cNvGrpSpPr/>
        <p:nvPr/>
      </p:nvGrpSpPr>
      <p:grpSpPr>
        <a:xfrm>
          <a:off x="0" y="0"/>
          <a:ext cx="0" cy="0"/>
          <a:chOff x="0" y="0"/>
          <a:chExt cx="0" cy="0"/>
        </a:xfrm>
      </p:grpSpPr>
      <p:cxnSp>
        <p:nvCxnSpPr>
          <p:cNvPr id="538" name="Google Shape;538;p93"/>
          <p:cNvCxnSpPr/>
          <p:nvPr/>
        </p:nvCxnSpPr>
        <p:spPr>
          <a:xfrm>
            <a:off x="815298" y="542538"/>
            <a:ext cx="561347" cy="0"/>
          </a:xfrm>
          <a:prstGeom prst="straightConnector1">
            <a:avLst/>
          </a:prstGeom>
          <a:noFill/>
          <a:ln w="57150" cap="flat" cmpd="sng">
            <a:solidFill>
              <a:srgbClr val="C2BD2B"/>
            </a:solidFill>
            <a:prstDash val="solid"/>
            <a:miter lim="800000"/>
            <a:headEnd type="none" w="sm" len="sm"/>
            <a:tailEnd type="none" w="sm" len="sm"/>
          </a:ln>
        </p:spPr>
      </p:cxnSp>
      <p:sp>
        <p:nvSpPr>
          <p:cNvPr id="539" name="Google Shape;539;p93"/>
          <p:cNvSpPr>
            <a:spLocks noGrp="1"/>
          </p:cNvSpPr>
          <p:nvPr>
            <p:ph type="pic" idx="2"/>
          </p:nvPr>
        </p:nvSpPr>
        <p:spPr>
          <a:xfrm>
            <a:off x="815298" y="1399068"/>
            <a:ext cx="1074018" cy="1049664"/>
          </a:xfrm>
          <a:prstGeom prst="rect">
            <a:avLst/>
          </a:prstGeom>
          <a:noFill/>
          <a:ln>
            <a:noFill/>
          </a:ln>
        </p:spPr>
      </p:sp>
      <p:sp>
        <p:nvSpPr>
          <p:cNvPr id="540" name="Google Shape;540;p93"/>
          <p:cNvSpPr>
            <a:spLocks noGrp="1"/>
          </p:cNvSpPr>
          <p:nvPr>
            <p:ph type="pic" idx="3"/>
          </p:nvPr>
        </p:nvSpPr>
        <p:spPr>
          <a:xfrm>
            <a:off x="2130820" y="1399068"/>
            <a:ext cx="1074018" cy="1049664"/>
          </a:xfrm>
          <a:prstGeom prst="rect">
            <a:avLst/>
          </a:prstGeom>
          <a:noFill/>
          <a:ln>
            <a:noFill/>
          </a:ln>
        </p:spPr>
      </p:sp>
      <p:sp>
        <p:nvSpPr>
          <p:cNvPr id="541" name="Google Shape;541;p93"/>
          <p:cNvSpPr>
            <a:spLocks noGrp="1"/>
          </p:cNvSpPr>
          <p:nvPr>
            <p:ph type="pic" idx="4"/>
          </p:nvPr>
        </p:nvSpPr>
        <p:spPr>
          <a:xfrm>
            <a:off x="3446342" y="1399068"/>
            <a:ext cx="1074018" cy="1049664"/>
          </a:xfrm>
          <a:prstGeom prst="rect">
            <a:avLst/>
          </a:prstGeom>
          <a:noFill/>
          <a:ln>
            <a:noFill/>
          </a:ln>
        </p:spPr>
      </p:sp>
      <p:sp>
        <p:nvSpPr>
          <p:cNvPr id="542" name="Google Shape;542;p93"/>
          <p:cNvSpPr>
            <a:spLocks noGrp="1"/>
          </p:cNvSpPr>
          <p:nvPr>
            <p:ph type="pic" idx="5"/>
          </p:nvPr>
        </p:nvSpPr>
        <p:spPr>
          <a:xfrm>
            <a:off x="4761864" y="1399068"/>
            <a:ext cx="1074018" cy="1049664"/>
          </a:xfrm>
          <a:prstGeom prst="rect">
            <a:avLst/>
          </a:prstGeom>
          <a:noFill/>
          <a:ln>
            <a:noFill/>
          </a:ln>
        </p:spPr>
      </p:sp>
      <p:sp>
        <p:nvSpPr>
          <p:cNvPr id="543" name="Google Shape;543;p93"/>
          <p:cNvSpPr>
            <a:spLocks noGrp="1"/>
          </p:cNvSpPr>
          <p:nvPr>
            <p:ph type="pic" idx="6"/>
          </p:nvPr>
        </p:nvSpPr>
        <p:spPr>
          <a:xfrm>
            <a:off x="7392906" y="1399068"/>
            <a:ext cx="1074018" cy="1049664"/>
          </a:xfrm>
          <a:prstGeom prst="rect">
            <a:avLst/>
          </a:prstGeom>
          <a:noFill/>
          <a:ln>
            <a:noFill/>
          </a:ln>
        </p:spPr>
      </p:sp>
      <p:sp>
        <p:nvSpPr>
          <p:cNvPr id="544" name="Google Shape;544;p93"/>
          <p:cNvSpPr>
            <a:spLocks noGrp="1"/>
          </p:cNvSpPr>
          <p:nvPr>
            <p:ph type="pic" idx="7"/>
          </p:nvPr>
        </p:nvSpPr>
        <p:spPr>
          <a:xfrm>
            <a:off x="6077386" y="1399068"/>
            <a:ext cx="1074018" cy="1049664"/>
          </a:xfrm>
          <a:prstGeom prst="rect">
            <a:avLst/>
          </a:prstGeom>
          <a:noFill/>
          <a:ln>
            <a:noFill/>
          </a:ln>
        </p:spPr>
      </p:sp>
      <p:sp>
        <p:nvSpPr>
          <p:cNvPr id="545" name="Google Shape;545;p93"/>
          <p:cNvSpPr>
            <a:spLocks noGrp="1"/>
          </p:cNvSpPr>
          <p:nvPr>
            <p:ph type="pic" idx="8"/>
          </p:nvPr>
        </p:nvSpPr>
        <p:spPr>
          <a:xfrm>
            <a:off x="8708426" y="1399068"/>
            <a:ext cx="1074018" cy="1049664"/>
          </a:xfrm>
          <a:prstGeom prst="rect">
            <a:avLst/>
          </a:prstGeom>
          <a:noFill/>
          <a:ln>
            <a:noFill/>
          </a:ln>
        </p:spPr>
      </p:sp>
      <p:sp>
        <p:nvSpPr>
          <p:cNvPr id="546" name="Google Shape;546;p93"/>
          <p:cNvSpPr>
            <a:spLocks noGrp="1"/>
          </p:cNvSpPr>
          <p:nvPr>
            <p:ph type="pic" idx="9"/>
          </p:nvPr>
        </p:nvSpPr>
        <p:spPr>
          <a:xfrm>
            <a:off x="10029456" y="1399068"/>
            <a:ext cx="1074018" cy="1049664"/>
          </a:xfrm>
          <a:prstGeom prst="rect">
            <a:avLst/>
          </a:prstGeom>
          <a:noFill/>
          <a:ln>
            <a:noFill/>
          </a:ln>
        </p:spPr>
      </p:sp>
      <p:sp>
        <p:nvSpPr>
          <p:cNvPr id="547" name="Google Shape;547;p93"/>
          <p:cNvSpPr>
            <a:spLocks noGrp="1"/>
          </p:cNvSpPr>
          <p:nvPr>
            <p:ph type="pic" idx="13"/>
          </p:nvPr>
        </p:nvSpPr>
        <p:spPr>
          <a:xfrm>
            <a:off x="815298" y="2607936"/>
            <a:ext cx="1074018" cy="1049664"/>
          </a:xfrm>
          <a:prstGeom prst="rect">
            <a:avLst/>
          </a:prstGeom>
          <a:noFill/>
          <a:ln>
            <a:noFill/>
          </a:ln>
        </p:spPr>
      </p:sp>
      <p:sp>
        <p:nvSpPr>
          <p:cNvPr id="548" name="Google Shape;548;p93"/>
          <p:cNvSpPr>
            <a:spLocks noGrp="1"/>
          </p:cNvSpPr>
          <p:nvPr>
            <p:ph type="pic" idx="14"/>
          </p:nvPr>
        </p:nvSpPr>
        <p:spPr>
          <a:xfrm>
            <a:off x="2130820" y="2607936"/>
            <a:ext cx="1074018" cy="1049664"/>
          </a:xfrm>
          <a:prstGeom prst="rect">
            <a:avLst/>
          </a:prstGeom>
          <a:noFill/>
          <a:ln>
            <a:noFill/>
          </a:ln>
        </p:spPr>
      </p:sp>
      <p:sp>
        <p:nvSpPr>
          <p:cNvPr id="549" name="Google Shape;549;p93"/>
          <p:cNvSpPr>
            <a:spLocks noGrp="1"/>
          </p:cNvSpPr>
          <p:nvPr>
            <p:ph type="pic" idx="15"/>
          </p:nvPr>
        </p:nvSpPr>
        <p:spPr>
          <a:xfrm>
            <a:off x="3446342" y="2607936"/>
            <a:ext cx="1074018" cy="1049664"/>
          </a:xfrm>
          <a:prstGeom prst="rect">
            <a:avLst/>
          </a:prstGeom>
          <a:noFill/>
          <a:ln>
            <a:noFill/>
          </a:ln>
        </p:spPr>
      </p:sp>
      <p:sp>
        <p:nvSpPr>
          <p:cNvPr id="550" name="Google Shape;550;p93"/>
          <p:cNvSpPr>
            <a:spLocks noGrp="1"/>
          </p:cNvSpPr>
          <p:nvPr>
            <p:ph type="pic" idx="16"/>
          </p:nvPr>
        </p:nvSpPr>
        <p:spPr>
          <a:xfrm>
            <a:off x="4761864" y="2607936"/>
            <a:ext cx="1074018" cy="1049664"/>
          </a:xfrm>
          <a:prstGeom prst="rect">
            <a:avLst/>
          </a:prstGeom>
          <a:noFill/>
          <a:ln>
            <a:noFill/>
          </a:ln>
        </p:spPr>
      </p:sp>
      <p:sp>
        <p:nvSpPr>
          <p:cNvPr id="551" name="Google Shape;551;p93"/>
          <p:cNvSpPr>
            <a:spLocks noGrp="1"/>
          </p:cNvSpPr>
          <p:nvPr>
            <p:ph type="pic" idx="17"/>
          </p:nvPr>
        </p:nvSpPr>
        <p:spPr>
          <a:xfrm>
            <a:off x="7392906" y="2607936"/>
            <a:ext cx="1074018" cy="1049664"/>
          </a:xfrm>
          <a:prstGeom prst="rect">
            <a:avLst/>
          </a:prstGeom>
          <a:noFill/>
          <a:ln>
            <a:noFill/>
          </a:ln>
        </p:spPr>
      </p:sp>
      <p:sp>
        <p:nvSpPr>
          <p:cNvPr id="552" name="Google Shape;552;p93"/>
          <p:cNvSpPr>
            <a:spLocks noGrp="1"/>
          </p:cNvSpPr>
          <p:nvPr>
            <p:ph type="pic" idx="18"/>
          </p:nvPr>
        </p:nvSpPr>
        <p:spPr>
          <a:xfrm>
            <a:off x="6077386" y="2607936"/>
            <a:ext cx="1074018" cy="1049664"/>
          </a:xfrm>
          <a:prstGeom prst="rect">
            <a:avLst/>
          </a:prstGeom>
          <a:noFill/>
          <a:ln>
            <a:noFill/>
          </a:ln>
        </p:spPr>
      </p:sp>
      <p:sp>
        <p:nvSpPr>
          <p:cNvPr id="553" name="Google Shape;553;p93"/>
          <p:cNvSpPr>
            <a:spLocks noGrp="1"/>
          </p:cNvSpPr>
          <p:nvPr>
            <p:ph type="pic" idx="19"/>
          </p:nvPr>
        </p:nvSpPr>
        <p:spPr>
          <a:xfrm>
            <a:off x="8708426" y="2607936"/>
            <a:ext cx="1074018" cy="1049664"/>
          </a:xfrm>
          <a:prstGeom prst="rect">
            <a:avLst/>
          </a:prstGeom>
          <a:noFill/>
          <a:ln>
            <a:noFill/>
          </a:ln>
        </p:spPr>
      </p:sp>
      <p:sp>
        <p:nvSpPr>
          <p:cNvPr id="554" name="Google Shape;554;p93"/>
          <p:cNvSpPr>
            <a:spLocks noGrp="1"/>
          </p:cNvSpPr>
          <p:nvPr>
            <p:ph type="pic" idx="20"/>
          </p:nvPr>
        </p:nvSpPr>
        <p:spPr>
          <a:xfrm>
            <a:off x="10029456" y="2607936"/>
            <a:ext cx="1074018" cy="1049664"/>
          </a:xfrm>
          <a:prstGeom prst="rect">
            <a:avLst/>
          </a:prstGeom>
          <a:noFill/>
          <a:ln>
            <a:noFill/>
          </a:ln>
        </p:spPr>
      </p:sp>
      <p:sp>
        <p:nvSpPr>
          <p:cNvPr id="555" name="Google Shape;555;p93"/>
          <p:cNvSpPr>
            <a:spLocks noGrp="1"/>
          </p:cNvSpPr>
          <p:nvPr>
            <p:ph type="pic" idx="21"/>
          </p:nvPr>
        </p:nvSpPr>
        <p:spPr>
          <a:xfrm>
            <a:off x="815298" y="3847800"/>
            <a:ext cx="1074018" cy="1049664"/>
          </a:xfrm>
          <a:prstGeom prst="rect">
            <a:avLst/>
          </a:prstGeom>
          <a:noFill/>
          <a:ln>
            <a:noFill/>
          </a:ln>
        </p:spPr>
      </p:sp>
      <p:sp>
        <p:nvSpPr>
          <p:cNvPr id="556" name="Google Shape;556;p93"/>
          <p:cNvSpPr>
            <a:spLocks noGrp="1"/>
          </p:cNvSpPr>
          <p:nvPr>
            <p:ph type="pic" idx="22"/>
          </p:nvPr>
        </p:nvSpPr>
        <p:spPr>
          <a:xfrm>
            <a:off x="2130820" y="3847800"/>
            <a:ext cx="1074018" cy="1049664"/>
          </a:xfrm>
          <a:prstGeom prst="rect">
            <a:avLst/>
          </a:prstGeom>
          <a:noFill/>
          <a:ln>
            <a:noFill/>
          </a:ln>
        </p:spPr>
      </p:sp>
      <p:sp>
        <p:nvSpPr>
          <p:cNvPr id="557" name="Google Shape;557;p93"/>
          <p:cNvSpPr>
            <a:spLocks noGrp="1"/>
          </p:cNvSpPr>
          <p:nvPr>
            <p:ph type="pic" idx="23"/>
          </p:nvPr>
        </p:nvSpPr>
        <p:spPr>
          <a:xfrm>
            <a:off x="3446342" y="3847800"/>
            <a:ext cx="1074018" cy="1049664"/>
          </a:xfrm>
          <a:prstGeom prst="rect">
            <a:avLst/>
          </a:prstGeom>
          <a:noFill/>
          <a:ln>
            <a:noFill/>
          </a:ln>
        </p:spPr>
      </p:sp>
      <p:sp>
        <p:nvSpPr>
          <p:cNvPr id="558" name="Google Shape;558;p93"/>
          <p:cNvSpPr>
            <a:spLocks noGrp="1"/>
          </p:cNvSpPr>
          <p:nvPr>
            <p:ph type="pic" idx="24"/>
          </p:nvPr>
        </p:nvSpPr>
        <p:spPr>
          <a:xfrm>
            <a:off x="4761864" y="3847800"/>
            <a:ext cx="1074018" cy="1049664"/>
          </a:xfrm>
          <a:prstGeom prst="rect">
            <a:avLst/>
          </a:prstGeom>
          <a:noFill/>
          <a:ln>
            <a:noFill/>
          </a:ln>
        </p:spPr>
      </p:sp>
      <p:sp>
        <p:nvSpPr>
          <p:cNvPr id="559" name="Google Shape;559;p93"/>
          <p:cNvSpPr>
            <a:spLocks noGrp="1"/>
          </p:cNvSpPr>
          <p:nvPr>
            <p:ph type="pic" idx="25"/>
          </p:nvPr>
        </p:nvSpPr>
        <p:spPr>
          <a:xfrm>
            <a:off x="7392906" y="3847800"/>
            <a:ext cx="1074018" cy="1049664"/>
          </a:xfrm>
          <a:prstGeom prst="rect">
            <a:avLst/>
          </a:prstGeom>
          <a:noFill/>
          <a:ln>
            <a:noFill/>
          </a:ln>
        </p:spPr>
      </p:sp>
      <p:sp>
        <p:nvSpPr>
          <p:cNvPr id="560" name="Google Shape;560;p93"/>
          <p:cNvSpPr>
            <a:spLocks noGrp="1"/>
          </p:cNvSpPr>
          <p:nvPr>
            <p:ph type="pic" idx="26"/>
          </p:nvPr>
        </p:nvSpPr>
        <p:spPr>
          <a:xfrm>
            <a:off x="6077386" y="3847800"/>
            <a:ext cx="1074018" cy="1049664"/>
          </a:xfrm>
          <a:prstGeom prst="rect">
            <a:avLst/>
          </a:prstGeom>
          <a:noFill/>
          <a:ln>
            <a:noFill/>
          </a:ln>
        </p:spPr>
      </p:sp>
      <p:sp>
        <p:nvSpPr>
          <p:cNvPr id="561" name="Google Shape;561;p93"/>
          <p:cNvSpPr>
            <a:spLocks noGrp="1"/>
          </p:cNvSpPr>
          <p:nvPr>
            <p:ph type="pic" idx="27"/>
          </p:nvPr>
        </p:nvSpPr>
        <p:spPr>
          <a:xfrm>
            <a:off x="8708426" y="3847800"/>
            <a:ext cx="1074018" cy="1049664"/>
          </a:xfrm>
          <a:prstGeom prst="rect">
            <a:avLst/>
          </a:prstGeom>
          <a:noFill/>
          <a:ln>
            <a:noFill/>
          </a:ln>
        </p:spPr>
      </p:sp>
      <p:sp>
        <p:nvSpPr>
          <p:cNvPr id="562" name="Google Shape;562;p93"/>
          <p:cNvSpPr>
            <a:spLocks noGrp="1"/>
          </p:cNvSpPr>
          <p:nvPr>
            <p:ph type="pic" idx="28"/>
          </p:nvPr>
        </p:nvSpPr>
        <p:spPr>
          <a:xfrm>
            <a:off x="10029456" y="3847800"/>
            <a:ext cx="1074018" cy="1049664"/>
          </a:xfrm>
          <a:prstGeom prst="rect">
            <a:avLst/>
          </a:prstGeom>
          <a:noFill/>
          <a:ln>
            <a:noFill/>
          </a:ln>
        </p:spPr>
      </p:sp>
      <p:sp>
        <p:nvSpPr>
          <p:cNvPr id="563" name="Google Shape;563;p93"/>
          <p:cNvSpPr>
            <a:spLocks noGrp="1"/>
          </p:cNvSpPr>
          <p:nvPr>
            <p:ph type="pic" idx="29"/>
          </p:nvPr>
        </p:nvSpPr>
        <p:spPr>
          <a:xfrm>
            <a:off x="815298" y="5072166"/>
            <a:ext cx="1074018" cy="1049664"/>
          </a:xfrm>
          <a:prstGeom prst="rect">
            <a:avLst/>
          </a:prstGeom>
          <a:noFill/>
          <a:ln>
            <a:noFill/>
          </a:ln>
        </p:spPr>
      </p:sp>
      <p:sp>
        <p:nvSpPr>
          <p:cNvPr id="564" name="Google Shape;564;p93"/>
          <p:cNvSpPr>
            <a:spLocks noGrp="1"/>
          </p:cNvSpPr>
          <p:nvPr>
            <p:ph type="pic" idx="30"/>
          </p:nvPr>
        </p:nvSpPr>
        <p:spPr>
          <a:xfrm>
            <a:off x="2130820" y="5072166"/>
            <a:ext cx="1074018" cy="1049664"/>
          </a:xfrm>
          <a:prstGeom prst="rect">
            <a:avLst/>
          </a:prstGeom>
          <a:noFill/>
          <a:ln>
            <a:noFill/>
          </a:ln>
        </p:spPr>
      </p:sp>
      <p:sp>
        <p:nvSpPr>
          <p:cNvPr id="565" name="Google Shape;565;p93"/>
          <p:cNvSpPr>
            <a:spLocks noGrp="1"/>
          </p:cNvSpPr>
          <p:nvPr>
            <p:ph type="pic" idx="31"/>
          </p:nvPr>
        </p:nvSpPr>
        <p:spPr>
          <a:xfrm>
            <a:off x="3446342" y="5072166"/>
            <a:ext cx="1074018" cy="1049664"/>
          </a:xfrm>
          <a:prstGeom prst="rect">
            <a:avLst/>
          </a:prstGeom>
          <a:noFill/>
          <a:ln>
            <a:noFill/>
          </a:ln>
        </p:spPr>
      </p:sp>
      <p:sp>
        <p:nvSpPr>
          <p:cNvPr id="566" name="Google Shape;566;p93"/>
          <p:cNvSpPr>
            <a:spLocks noGrp="1"/>
          </p:cNvSpPr>
          <p:nvPr>
            <p:ph type="pic" idx="32"/>
          </p:nvPr>
        </p:nvSpPr>
        <p:spPr>
          <a:xfrm>
            <a:off x="4761864" y="5072166"/>
            <a:ext cx="1074018" cy="1049664"/>
          </a:xfrm>
          <a:prstGeom prst="rect">
            <a:avLst/>
          </a:prstGeom>
          <a:noFill/>
          <a:ln>
            <a:noFill/>
          </a:ln>
        </p:spPr>
      </p:sp>
      <p:sp>
        <p:nvSpPr>
          <p:cNvPr id="567" name="Google Shape;567;p93"/>
          <p:cNvSpPr>
            <a:spLocks noGrp="1"/>
          </p:cNvSpPr>
          <p:nvPr>
            <p:ph type="pic" idx="33"/>
          </p:nvPr>
        </p:nvSpPr>
        <p:spPr>
          <a:xfrm>
            <a:off x="7392906" y="5072166"/>
            <a:ext cx="1074018" cy="1049664"/>
          </a:xfrm>
          <a:prstGeom prst="rect">
            <a:avLst/>
          </a:prstGeom>
          <a:noFill/>
          <a:ln>
            <a:noFill/>
          </a:ln>
        </p:spPr>
      </p:sp>
      <p:sp>
        <p:nvSpPr>
          <p:cNvPr id="568" name="Google Shape;568;p93"/>
          <p:cNvSpPr>
            <a:spLocks noGrp="1"/>
          </p:cNvSpPr>
          <p:nvPr>
            <p:ph type="pic" idx="34"/>
          </p:nvPr>
        </p:nvSpPr>
        <p:spPr>
          <a:xfrm>
            <a:off x="6077386" y="5072166"/>
            <a:ext cx="1074018" cy="1049664"/>
          </a:xfrm>
          <a:prstGeom prst="rect">
            <a:avLst/>
          </a:prstGeom>
          <a:noFill/>
          <a:ln>
            <a:noFill/>
          </a:ln>
        </p:spPr>
      </p:sp>
      <p:sp>
        <p:nvSpPr>
          <p:cNvPr id="569" name="Google Shape;569;p93"/>
          <p:cNvSpPr>
            <a:spLocks noGrp="1"/>
          </p:cNvSpPr>
          <p:nvPr>
            <p:ph type="pic" idx="35"/>
          </p:nvPr>
        </p:nvSpPr>
        <p:spPr>
          <a:xfrm>
            <a:off x="8708426" y="5072166"/>
            <a:ext cx="1074018" cy="1049664"/>
          </a:xfrm>
          <a:prstGeom prst="rect">
            <a:avLst/>
          </a:prstGeom>
          <a:noFill/>
          <a:ln>
            <a:noFill/>
          </a:ln>
        </p:spPr>
      </p:sp>
      <p:sp>
        <p:nvSpPr>
          <p:cNvPr id="570" name="Google Shape;570;p93"/>
          <p:cNvSpPr>
            <a:spLocks noGrp="1"/>
          </p:cNvSpPr>
          <p:nvPr>
            <p:ph type="pic" idx="36"/>
          </p:nvPr>
        </p:nvSpPr>
        <p:spPr>
          <a:xfrm>
            <a:off x="10029456" y="5072166"/>
            <a:ext cx="1074018" cy="1049664"/>
          </a:xfrm>
          <a:prstGeom prst="rect">
            <a:avLst/>
          </a:prstGeom>
          <a:noFill/>
          <a:ln>
            <a:noFill/>
          </a:ln>
        </p:spPr>
      </p:sp>
      <p:sp>
        <p:nvSpPr>
          <p:cNvPr id="571" name="Google Shape;571;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572" name="Google Shape;572;p93"/>
          <p:cNvSpPr txBox="1"/>
          <p:nvPr/>
        </p:nvSpPr>
        <p:spPr>
          <a:xfrm>
            <a:off x="711201" y="542538"/>
            <a:ext cx="60976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3200" b="1">
                <a:solidFill>
                  <a:srgbClr val="009DE1"/>
                </a:solidFill>
                <a:latin typeface="Arial"/>
                <a:ea typeface="Arial"/>
                <a:cs typeface="Arial"/>
                <a:sym typeface="Arial"/>
              </a:rPr>
              <a:t>ILLUSTRATIES</a:t>
            </a:r>
            <a:endParaRPr sz="3200" b="1">
              <a:solidFill>
                <a:srgbClr val="009DE1"/>
              </a:solidFill>
              <a:latin typeface="Arial"/>
              <a:ea typeface="Arial"/>
              <a:cs typeface="Arial"/>
              <a:sym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erona's1">
  <p:cSld name="Perona's1">
    <p:spTree>
      <p:nvGrpSpPr>
        <p:cNvPr id="1" name="Shape 573"/>
        <p:cNvGrpSpPr/>
        <p:nvPr/>
      </p:nvGrpSpPr>
      <p:grpSpPr>
        <a:xfrm>
          <a:off x="0" y="0"/>
          <a:ext cx="0" cy="0"/>
          <a:chOff x="0" y="0"/>
          <a:chExt cx="0" cy="0"/>
        </a:xfrm>
      </p:grpSpPr>
      <p:cxnSp>
        <p:nvCxnSpPr>
          <p:cNvPr id="574" name="Google Shape;574;p94"/>
          <p:cNvCxnSpPr/>
          <p:nvPr/>
        </p:nvCxnSpPr>
        <p:spPr>
          <a:xfrm>
            <a:off x="815298" y="542538"/>
            <a:ext cx="561347" cy="0"/>
          </a:xfrm>
          <a:prstGeom prst="straightConnector1">
            <a:avLst/>
          </a:prstGeom>
          <a:noFill/>
          <a:ln w="57150" cap="flat" cmpd="sng">
            <a:solidFill>
              <a:srgbClr val="C2BD2B"/>
            </a:solidFill>
            <a:prstDash val="solid"/>
            <a:miter lim="800000"/>
            <a:headEnd type="none" w="sm" len="sm"/>
            <a:tailEnd type="none" w="sm" len="sm"/>
          </a:ln>
        </p:spPr>
      </p:cxnSp>
      <p:sp>
        <p:nvSpPr>
          <p:cNvPr id="575" name="Google Shape;575;p94"/>
          <p:cNvSpPr>
            <a:spLocks noGrp="1"/>
          </p:cNvSpPr>
          <p:nvPr>
            <p:ph type="pic" idx="2"/>
          </p:nvPr>
        </p:nvSpPr>
        <p:spPr>
          <a:xfrm>
            <a:off x="815298" y="1399068"/>
            <a:ext cx="1074018" cy="1049664"/>
          </a:xfrm>
          <a:prstGeom prst="rect">
            <a:avLst/>
          </a:prstGeom>
          <a:noFill/>
          <a:ln>
            <a:noFill/>
          </a:ln>
        </p:spPr>
      </p:sp>
      <p:sp>
        <p:nvSpPr>
          <p:cNvPr id="576" name="Google Shape;576;p94"/>
          <p:cNvSpPr>
            <a:spLocks noGrp="1"/>
          </p:cNvSpPr>
          <p:nvPr>
            <p:ph type="pic" idx="3"/>
          </p:nvPr>
        </p:nvSpPr>
        <p:spPr>
          <a:xfrm>
            <a:off x="2130820" y="1399068"/>
            <a:ext cx="1074018" cy="1049664"/>
          </a:xfrm>
          <a:prstGeom prst="rect">
            <a:avLst/>
          </a:prstGeom>
          <a:noFill/>
          <a:ln>
            <a:noFill/>
          </a:ln>
        </p:spPr>
      </p:sp>
      <p:sp>
        <p:nvSpPr>
          <p:cNvPr id="577" name="Google Shape;577;p94"/>
          <p:cNvSpPr>
            <a:spLocks noGrp="1"/>
          </p:cNvSpPr>
          <p:nvPr>
            <p:ph type="pic" idx="4"/>
          </p:nvPr>
        </p:nvSpPr>
        <p:spPr>
          <a:xfrm>
            <a:off x="3446342" y="1399068"/>
            <a:ext cx="1074018" cy="1049664"/>
          </a:xfrm>
          <a:prstGeom prst="rect">
            <a:avLst/>
          </a:prstGeom>
          <a:noFill/>
          <a:ln>
            <a:noFill/>
          </a:ln>
        </p:spPr>
      </p:sp>
      <p:sp>
        <p:nvSpPr>
          <p:cNvPr id="578" name="Google Shape;578;p94"/>
          <p:cNvSpPr>
            <a:spLocks noGrp="1"/>
          </p:cNvSpPr>
          <p:nvPr>
            <p:ph type="pic" idx="5"/>
          </p:nvPr>
        </p:nvSpPr>
        <p:spPr>
          <a:xfrm>
            <a:off x="4761864" y="1399068"/>
            <a:ext cx="1074018" cy="1049664"/>
          </a:xfrm>
          <a:prstGeom prst="rect">
            <a:avLst/>
          </a:prstGeom>
          <a:noFill/>
          <a:ln>
            <a:noFill/>
          </a:ln>
        </p:spPr>
      </p:sp>
      <p:sp>
        <p:nvSpPr>
          <p:cNvPr id="579" name="Google Shape;579;p94"/>
          <p:cNvSpPr>
            <a:spLocks noGrp="1"/>
          </p:cNvSpPr>
          <p:nvPr>
            <p:ph type="pic" idx="6"/>
          </p:nvPr>
        </p:nvSpPr>
        <p:spPr>
          <a:xfrm>
            <a:off x="7392906" y="1399068"/>
            <a:ext cx="1074018" cy="1049664"/>
          </a:xfrm>
          <a:prstGeom prst="rect">
            <a:avLst/>
          </a:prstGeom>
          <a:noFill/>
          <a:ln>
            <a:noFill/>
          </a:ln>
        </p:spPr>
      </p:sp>
      <p:sp>
        <p:nvSpPr>
          <p:cNvPr id="580" name="Google Shape;580;p94"/>
          <p:cNvSpPr>
            <a:spLocks noGrp="1"/>
          </p:cNvSpPr>
          <p:nvPr>
            <p:ph type="pic" idx="7"/>
          </p:nvPr>
        </p:nvSpPr>
        <p:spPr>
          <a:xfrm>
            <a:off x="6077386" y="1399068"/>
            <a:ext cx="1074018" cy="1049664"/>
          </a:xfrm>
          <a:prstGeom prst="rect">
            <a:avLst/>
          </a:prstGeom>
          <a:noFill/>
          <a:ln>
            <a:noFill/>
          </a:ln>
        </p:spPr>
      </p:sp>
      <p:sp>
        <p:nvSpPr>
          <p:cNvPr id="581" name="Google Shape;581;p94"/>
          <p:cNvSpPr>
            <a:spLocks noGrp="1"/>
          </p:cNvSpPr>
          <p:nvPr>
            <p:ph type="pic" idx="8"/>
          </p:nvPr>
        </p:nvSpPr>
        <p:spPr>
          <a:xfrm>
            <a:off x="8708426" y="1399068"/>
            <a:ext cx="1074018" cy="1049664"/>
          </a:xfrm>
          <a:prstGeom prst="rect">
            <a:avLst/>
          </a:prstGeom>
          <a:noFill/>
          <a:ln>
            <a:noFill/>
          </a:ln>
        </p:spPr>
      </p:sp>
      <p:sp>
        <p:nvSpPr>
          <p:cNvPr id="582" name="Google Shape;582;p94"/>
          <p:cNvSpPr>
            <a:spLocks noGrp="1"/>
          </p:cNvSpPr>
          <p:nvPr>
            <p:ph type="pic" idx="9"/>
          </p:nvPr>
        </p:nvSpPr>
        <p:spPr>
          <a:xfrm>
            <a:off x="10029456" y="1399068"/>
            <a:ext cx="1074018" cy="1049664"/>
          </a:xfrm>
          <a:prstGeom prst="rect">
            <a:avLst/>
          </a:prstGeom>
          <a:noFill/>
          <a:ln>
            <a:noFill/>
          </a:ln>
        </p:spPr>
      </p:sp>
      <p:sp>
        <p:nvSpPr>
          <p:cNvPr id="583" name="Google Shape;583;p94"/>
          <p:cNvSpPr>
            <a:spLocks noGrp="1"/>
          </p:cNvSpPr>
          <p:nvPr>
            <p:ph type="pic" idx="13"/>
          </p:nvPr>
        </p:nvSpPr>
        <p:spPr>
          <a:xfrm>
            <a:off x="815298" y="2607936"/>
            <a:ext cx="1074018" cy="1049664"/>
          </a:xfrm>
          <a:prstGeom prst="rect">
            <a:avLst/>
          </a:prstGeom>
          <a:noFill/>
          <a:ln>
            <a:noFill/>
          </a:ln>
        </p:spPr>
      </p:sp>
      <p:sp>
        <p:nvSpPr>
          <p:cNvPr id="584" name="Google Shape;584;p94"/>
          <p:cNvSpPr>
            <a:spLocks noGrp="1"/>
          </p:cNvSpPr>
          <p:nvPr>
            <p:ph type="pic" idx="14"/>
          </p:nvPr>
        </p:nvSpPr>
        <p:spPr>
          <a:xfrm>
            <a:off x="2130820" y="2607936"/>
            <a:ext cx="1074018" cy="1049664"/>
          </a:xfrm>
          <a:prstGeom prst="rect">
            <a:avLst/>
          </a:prstGeom>
          <a:noFill/>
          <a:ln>
            <a:noFill/>
          </a:ln>
        </p:spPr>
      </p:sp>
      <p:sp>
        <p:nvSpPr>
          <p:cNvPr id="585" name="Google Shape;585;p94"/>
          <p:cNvSpPr>
            <a:spLocks noGrp="1"/>
          </p:cNvSpPr>
          <p:nvPr>
            <p:ph type="pic" idx="15"/>
          </p:nvPr>
        </p:nvSpPr>
        <p:spPr>
          <a:xfrm>
            <a:off x="3446342" y="2607936"/>
            <a:ext cx="1074018" cy="1049664"/>
          </a:xfrm>
          <a:prstGeom prst="rect">
            <a:avLst/>
          </a:prstGeom>
          <a:noFill/>
          <a:ln>
            <a:noFill/>
          </a:ln>
        </p:spPr>
      </p:sp>
      <p:sp>
        <p:nvSpPr>
          <p:cNvPr id="586" name="Google Shape;586;p94"/>
          <p:cNvSpPr>
            <a:spLocks noGrp="1"/>
          </p:cNvSpPr>
          <p:nvPr>
            <p:ph type="pic" idx="16"/>
          </p:nvPr>
        </p:nvSpPr>
        <p:spPr>
          <a:xfrm>
            <a:off x="4761864" y="2607936"/>
            <a:ext cx="1074018" cy="1049664"/>
          </a:xfrm>
          <a:prstGeom prst="rect">
            <a:avLst/>
          </a:prstGeom>
          <a:noFill/>
          <a:ln>
            <a:noFill/>
          </a:ln>
        </p:spPr>
      </p:sp>
      <p:sp>
        <p:nvSpPr>
          <p:cNvPr id="587" name="Google Shape;587;p94"/>
          <p:cNvSpPr>
            <a:spLocks noGrp="1"/>
          </p:cNvSpPr>
          <p:nvPr>
            <p:ph type="pic" idx="17"/>
          </p:nvPr>
        </p:nvSpPr>
        <p:spPr>
          <a:xfrm>
            <a:off x="7392906" y="2607936"/>
            <a:ext cx="1074018" cy="1049664"/>
          </a:xfrm>
          <a:prstGeom prst="rect">
            <a:avLst/>
          </a:prstGeom>
          <a:noFill/>
          <a:ln>
            <a:noFill/>
          </a:ln>
        </p:spPr>
      </p:sp>
      <p:sp>
        <p:nvSpPr>
          <p:cNvPr id="588" name="Google Shape;588;p94"/>
          <p:cNvSpPr>
            <a:spLocks noGrp="1"/>
          </p:cNvSpPr>
          <p:nvPr>
            <p:ph type="pic" idx="18"/>
          </p:nvPr>
        </p:nvSpPr>
        <p:spPr>
          <a:xfrm>
            <a:off x="6077386" y="2607936"/>
            <a:ext cx="1074018" cy="1049664"/>
          </a:xfrm>
          <a:prstGeom prst="rect">
            <a:avLst/>
          </a:prstGeom>
          <a:noFill/>
          <a:ln>
            <a:noFill/>
          </a:ln>
        </p:spPr>
      </p:sp>
      <p:sp>
        <p:nvSpPr>
          <p:cNvPr id="589" name="Google Shape;589;p94"/>
          <p:cNvSpPr>
            <a:spLocks noGrp="1"/>
          </p:cNvSpPr>
          <p:nvPr>
            <p:ph type="pic" idx="19"/>
          </p:nvPr>
        </p:nvSpPr>
        <p:spPr>
          <a:xfrm>
            <a:off x="8708426" y="2607936"/>
            <a:ext cx="1074018" cy="1049664"/>
          </a:xfrm>
          <a:prstGeom prst="rect">
            <a:avLst/>
          </a:prstGeom>
          <a:noFill/>
          <a:ln>
            <a:noFill/>
          </a:ln>
        </p:spPr>
      </p:sp>
      <p:sp>
        <p:nvSpPr>
          <p:cNvPr id="590" name="Google Shape;590;p94"/>
          <p:cNvSpPr>
            <a:spLocks noGrp="1"/>
          </p:cNvSpPr>
          <p:nvPr>
            <p:ph type="pic" idx="20"/>
          </p:nvPr>
        </p:nvSpPr>
        <p:spPr>
          <a:xfrm>
            <a:off x="10029456" y="2607936"/>
            <a:ext cx="1074018" cy="1049664"/>
          </a:xfrm>
          <a:prstGeom prst="rect">
            <a:avLst/>
          </a:prstGeom>
          <a:noFill/>
          <a:ln>
            <a:noFill/>
          </a:ln>
        </p:spPr>
      </p:sp>
      <p:sp>
        <p:nvSpPr>
          <p:cNvPr id="591" name="Google Shape;591;p94"/>
          <p:cNvSpPr>
            <a:spLocks noGrp="1"/>
          </p:cNvSpPr>
          <p:nvPr>
            <p:ph type="pic" idx="21"/>
          </p:nvPr>
        </p:nvSpPr>
        <p:spPr>
          <a:xfrm>
            <a:off x="815298" y="3847800"/>
            <a:ext cx="1074018" cy="1049664"/>
          </a:xfrm>
          <a:prstGeom prst="rect">
            <a:avLst/>
          </a:prstGeom>
          <a:noFill/>
          <a:ln>
            <a:noFill/>
          </a:ln>
        </p:spPr>
      </p:sp>
      <p:sp>
        <p:nvSpPr>
          <p:cNvPr id="592" name="Google Shape;592;p94"/>
          <p:cNvSpPr>
            <a:spLocks noGrp="1"/>
          </p:cNvSpPr>
          <p:nvPr>
            <p:ph type="pic" idx="22"/>
          </p:nvPr>
        </p:nvSpPr>
        <p:spPr>
          <a:xfrm>
            <a:off x="2130820" y="3847800"/>
            <a:ext cx="1074018" cy="1049664"/>
          </a:xfrm>
          <a:prstGeom prst="rect">
            <a:avLst/>
          </a:prstGeom>
          <a:noFill/>
          <a:ln>
            <a:noFill/>
          </a:ln>
        </p:spPr>
      </p:sp>
      <p:sp>
        <p:nvSpPr>
          <p:cNvPr id="593" name="Google Shape;593;p94"/>
          <p:cNvSpPr>
            <a:spLocks noGrp="1"/>
          </p:cNvSpPr>
          <p:nvPr>
            <p:ph type="pic" idx="23"/>
          </p:nvPr>
        </p:nvSpPr>
        <p:spPr>
          <a:xfrm>
            <a:off x="3446342" y="3847800"/>
            <a:ext cx="1074018" cy="1049664"/>
          </a:xfrm>
          <a:prstGeom prst="rect">
            <a:avLst/>
          </a:prstGeom>
          <a:noFill/>
          <a:ln>
            <a:noFill/>
          </a:ln>
        </p:spPr>
      </p:sp>
      <p:sp>
        <p:nvSpPr>
          <p:cNvPr id="594" name="Google Shape;594;p94"/>
          <p:cNvSpPr>
            <a:spLocks noGrp="1"/>
          </p:cNvSpPr>
          <p:nvPr>
            <p:ph type="pic" idx="24"/>
          </p:nvPr>
        </p:nvSpPr>
        <p:spPr>
          <a:xfrm>
            <a:off x="4761864" y="3847800"/>
            <a:ext cx="1074018" cy="1049664"/>
          </a:xfrm>
          <a:prstGeom prst="rect">
            <a:avLst/>
          </a:prstGeom>
          <a:noFill/>
          <a:ln>
            <a:noFill/>
          </a:ln>
        </p:spPr>
      </p:sp>
      <p:sp>
        <p:nvSpPr>
          <p:cNvPr id="595" name="Google Shape;595;p94"/>
          <p:cNvSpPr>
            <a:spLocks noGrp="1"/>
          </p:cNvSpPr>
          <p:nvPr>
            <p:ph type="pic" idx="25"/>
          </p:nvPr>
        </p:nvSpPr>
        <p:spPr>
          <a:xfrm>
            <a:off x="7392906" y="3847800"/>
            <a:ext cx="1074018" cy="1049664"/>
          </a:xfrm>
          <a:prstGeom prst="rect">
            <a:avLst/>
          </a:prstGeom>
          <a:noFill/>
          <a:ln>
            <a:noFill/>
          </a:ln>
        </p:spPr>
      </p:sp>
      <p:sp>
        <p:nvSpPr>
          <p:cNvPr id="596" name="Google Shape;596;p94"/>
          <p:cNvSpPr>
            <a:spLocks noGrp="1"/>
          </p:cNvSpPr>
          <p:nvPr>
            <p:ph type="pic" idx="26"/>
          </p:nvPr>
        </p:nvSpPr>
        <p:spPr>
          <a:xfrm>
            <a:off x="6077386" y="3847800"/>
            <a:ext cx="1074018" cy="1049664"/>
          </a:xfrm>
          <a:prstGeom prst="rect">
            <a:avLst/>
          </a:prstGeom>
          <a:noFill/>
          <a:ln>
            <a:noFill/>
          </a:ln>
        </p:spPr>
      </p:sp>
      <p:sp>
        <p:nvSpPr>
          <p:cNvPr id="597" name="Google Shape;597;p94"/>
          <p:cNvSpPr>
            <a:spLocks noGrp="1"/>
          </p:cNvSpPr>
          <p:nvPr>
            <p:ph type="pic" idx="27"/>
          </p:nvPr>
        </p:nvSpPr>
        <p:spPr>
          <a:xfrm>
            <a:off x="8708426" y="3847800"/>
            <a:ext cx="1074018" cy="1049664"/>
          </a:xfrm>
          <a:prstGeom prst="rect">
            <a:avLst/>
          </a:prstGeom>
          <a:noFill/>
          <a:ln>
            <a:noFill/>
          </a:ln>
        </p:spPr>
      </p:sp>
      <p:sp>
        <p:nvSpPr>
          <p:cNvPr id="598" name="Google Shape;598;p94"/>
          <p:cNvSpPr>
            <a:spLocks noGrp="1"/>
          </p:cNvSpPr>
          <p:nvPr>
            <p:ph type="pic" idx="28"/>
          </p:nvPr>
        </p:nvSpPr>
        <p:spPr>
          <a:xfrm>
            <a:off x="10029456" y="3847800"/>
            <a:ext cx="1074018" cy="1049664"/>
          </a:xfrm>
          <a:prstGeom prst="rect">
            <a:avLst/>
          </a:prstGeom>
          <a:noFill/>
          <a:ln>
            <a:noFill/>
          </a:ln>
        </p:spPr>
      </p:sp>
      <p:sp>
        <p:nvSpPr>
          <p:cNvPr id="599" name="Google Shape;599;p94"/>
          <p:cNvSpPr>
            <a:spLocks noGrp="1"/>
          </p:cNvSpPr>
          <p:nvPr>
            <p:ph type="pic" idx="29"/>
          </p:nvPr>
        </p:nvSpPr>
        <p:spPr>
          <a:xfrm>
            <a:off x="815298" y="5072166"/>
            <a:ext cx="1074018" cy="1049664"/>
          </a:xfrm>
          <a:prstGeom prst="rect">
            <a:avLst/>
          </a:prstGeom>
          <a:noFill/>
          <a:ln>
            <a:noFill/>
          </a:ln>
        </p:spPr>
      </p:sp>
      <p:sp>
        <p:nvSpPr>
          <p:cNvPr id="600" name="Google Shape;600;p94"/>
          <p:cNvSpPr>
            <a:spLocks noGrp="1"/>
          </p:cNvSpPr>
          <p:nvPr>
            <p:ph type="pic" idx="30"/>
          </p:nvPr>
        </p:nvSpPr>
        <p:spPr>
          <a:xfrm>
            <a:off x="2130820" y="5072166"/>
            <a:ext cx="1074018" cy="1049664"/>
          </a:xfrm>
          <a:prstGeom prst="rect">
            <a:avLst/>
          </a:prstGeom>
          <a:noFill/>
          <a:ln>
            <a:noFill/>
          </a:ln>
        </p:spPr>
      </p:sp>
      <p:sp>
        <p:nvSpPr>
          <p:cNvPr id="601" name="Google Shape;601;p94"/>
          <p:cNvSpPr>
            <a:spLocks noGrp="1"/>
          </p:cNvSpPr>
          <p:nvPr>
            <p:ph type="pic" idx="31"/>
          </p:nvPr>
        </p:nvSpPr>
        <p:spPr>
          <a:xfrm>
            <a:off x="3446342" y="5072166"/>
            <a:ext cx="1074018" cy="1049664"/>
          </a:xfrm>
          <a:prstGeom prst="rect">
            <a:avLst/>
          </a:prstGeom>
          <a:noFill/>
          <a:ln>
            <a:noFill/>
          </a:ln>
        </p:spPr>
      </p:sp>
      <p:sp>
        <p:nvSpPr>
          <p:cNvPr id="602" name="Google Shape;602;p94"/>
          <p:cNvSpPr>
            <a:spLocks noGrp="1"/>
          </p:cNvSpPr>
          <p:nvPr>
            <p:ph type="pic" idx="32"/>
          </p:nvPr>
        </p:nvSpPr>
        <p:spPr>
          <a:xfrm>
            <a:off x="4761864" y="5072166"/>
            <a:ext cx="1074018" cy="1049664"/>
          </a:xfrm>
          <a:prstGeom prst="rect">
            <a:avLst/>
          </a:prstGeom>
          <a:noFill/>
          <a:ln>
            <a:noFill/>
          </a:ln>
        </p:spPr>
      </p:sp>
      <p:sp>
        <p:nvSpPr>
          <p:cNvPr id="603" name="Google Shape;603;p94"/>
          <p:cNvSpPr>
            <a:spLocks noGrp="1"/>
          </p:cNvSpPr>
          <p:nvPr>
            <p:ph type="pic" idx="33"/>
          </p:nvPr>
        </p:nvSpPr>
        <p:spPr>
          <a:xfrm>
            <a:off x="7392906" y="5072166"/>
            <a:ext cx="1074018" cy="1049664"/>
          </a:xfrm>
          <a:prstGeom prst="rect">
            <a:avLst/>
          </a:prstGeom>
          <a:noFill/>
          <a:ln>
            <a:noFill/>
          </a:ln>
        </p:spPr>
      </p:sp>
      <p:sp>
        <p:nvSpPr>
          <p:cNvPr id="604" name="Google Shape;604;p94"/>
          <p:cNvSpPr>
            <a:spLocks noGrp="1"/>
          </p:cNvSpPr>
          <p:nvPr>
            <p:ph type="pic" idx="34"/>
          </p:nvPr>
        </p:nvSpPr>
        <p:spPr>
          <a:xfrm>
            <a:off x="6077386" y="5072166"/>
            <a:ext cx="1074018" cy="1049664"/>
          </a:xfrm>
          <a:prstGeom prst="rect">
            <a:avLst/>
          </a:prstGeom>
          <a:noFill/>
          <a:ln>
            <a:noFill/>
          </a:ln>
        </p:spPr>
      </p:sp>
      <p:sp>
        <p:nvSpPr>
          <p:cNvPr id="605" name="Google Shape;605;p94"/>
          <p:cNvSpPr>
            <a:spLocks noGrp="1"/>
          </p:cNvSpPr>
          <p:nvPr>
            <p:ph type="pic" idx="35"/>
          </p:nvPr>
        </p:nvSpPr>
        <p:spPr>
          <a:xfrm>
            <a:off x="8708426" y="5072166"/>
            <a:ext cx="1074018" cy="1049664"/>
          </a:xfrm>
          <a:prstGeom prst="rect">
            <a:avLst/>
          </a:prstGeom>
          <a:noFill/>
          <a:ln>
            <a:noFill/>
          </a:ln>
        </p:spPr>
      </p:sp>
      <p:sp>
        <p:nvSpPr>
          <p:cNvPr id="606" name="Google Shape;606;p94"/>
          <p:cNvSpPr>
            <a:spLocks noGrp="1"/>
          </p:cNvSpPr>
          <p:nvPr>
            <p:ph type="pic" idx="36"/>
          </p:nvPr>
        </p:nvSpPr>
        <p:spPr>
          <a:xfrm>
            <a:off x="10029456" y="5072166"/>
            <a:ext cx="1074018" cy="1049664"/>
          </a:xfrm>
          <a:prstGeom prst="rect">
            <a:avLst/>
          </a:prstGeom>
          <a:noFill/>
          <a:ln>
            <a:noFill/>
          </a:ln>
        </p:spPr>
      </p:sp>
      <p:sp>
        <p:nvSpPr>
          <p:cNvPr id="607" name="Google Shape;607;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608" name="Google Shape;608;p94"/>
          <p:cNvSpPr txBox="1"/>
          <p:nvPr/>
        </p:nvSpPr>
        <p:spPr>
          <a:xfrm>
            <a:off x="711201" y="542538"/>
            <a:ext cx="60976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3200" b="1">
                <a:solidFill>
                  <a:srgbClr val="009DE1"/>
                </a:solidFill>
                <a:latin typeface="Arial"/>
                <a:ea typeface="Arial"/>
                <a:cs typeface="Arial"/>
                <a:sym typeface="Arial"/>
              </a:rPr>
              <a:t>PERSONA’S</a:t>
            </a:r>
            <a:endParaRPr sz="3200" b="1">
              <a:solidFill>
                <a:srgbClr val="009DE1"/>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Iconen">
  <p:cSld name="Iconen">
    <p:spTree>
      <p:nvGrpSpPr>
        <p:cNvPr id="1" name="Shape 609"/>
        <p:cNvGrpSpPr/>
        <p:nvPr/>
      </p:nvGrpSpPr>
      <p:grpSpPr>
        <a:xfrm>
          <a:off x="0" y="0"/>
          <a:ext cx="0" cy="0"/>
          <a:chOff x="0" y="0"/>
          <a:chExt cx="0" cy="0"/>
        </a:xfrm>
      </p:grpSpPr>
      <p:cxnSp>
        <p:nvCxnSpPr>
          <p:cNvPr id="610" name="Google Shape;610;p95"/>
          <p:cNvCxnSpPr/>
          <p:nvPr/>
        </p:nvCxnSpPr>
        <p:spPr>
          <a:xfrm>
            <a:off x="815298" y="542538"/>
            <a:ext cx="561347" cy="0"/>
          </a:xfrm>
          <a:prstGeom prst="straightConnector1">
            <a:avLst/>
          </a:prstGeom>
          <a:noFill/>
          <a:ln w="57150" cap="flat" cmpd="sng">
            <a:solidFill>
              <a:srgbClr val="C2BD2B"/>
            </a:solidFill>
            <a:prstDash val="solid"/>
            <a:miter lim="800000"/>
            <a:headEnd type="none" w="sm" len="sm"/>
            <a:tailEnd type="none" w="sm" len="sm"/>
          </a:ln>
        </p:spPr>
      </p:cxnSp>
      <p:sp>
        <p:nvSpPr>
          <p:cNvPr id="611" name="Google Shape;611;p95"/>
          <p:cNvSpPr>
            <a:spLocks noGrp="1"/>
          </p:cNvSpPr>
          <p:nvPr>
            <p:ph type="pic" idx="2"/>
          </p:nvPr>
        </p:nvSpPr>
        <p:spPr>
          <a:xfrm>
            <a:off x="839636" y="1399068"/>
            <a:ext cx="1074018" cy="1049664"/>
          </a:xfrm>
          <a:prstGeom prst="rect">
            <a:avLst/>
          </a:prstGeom>
          <a:noFill/>
          <a:ln>
            <a:noFill/>
          </a:ln>
        </p:spPr>
      </p:sp>
      <p:sp>
        <p:nvSpPr>
          <p:cNvPr id="612" name="Google Shape;612;p95"/>
          <p:cNvSpPr>
            <a:spLocks noGrp="1"/>
          </p:cNvSpPr>
          <p:nvPr>
            <p:ph type="pic" idx="3"/>
          </p:nvPr>
        </p:nvSpPr>
        <p:spPr>
          <a:xfrm>
            <a:off x="2155158" y="1399068"/>
            <a:ext cx="1074018" cy="1049664"/>
          </a:xfrm>
          <a:prstGeom prst="rect">
            <a:avLst/>
          </a:prstGeom>
          <a:noFill/>
          <a:ln>
            <a:noFill/>
          </a:ln>
        </p:spPr>
      </p:sp>
      <p:sp>
        <p:nvSpPr>
          <p:cNvPr id="613" name="Google Shape;613;p95"/>
          <p:cNvSpPr>
            <a:spLocks noGrp="1"/>
          </p:cNvSpPr>
          <p:nvPr>
            <p:ph type="pic" idx="4"/>
          </p:nvPr>
        </p:nvSpPr>
        <p:spPr>
          <a:xfrm>
            <a:off x="3470680" y="1399068"/>
            <a:ext cx="1074018" cy="1049664"/>
          </a:xfrm>
          <a:prstGeom prst="rect">
            <a:avLst/>
          </a:prstGeom>
          <a:noFill/>
          <a:ln>
            <a:noFill/>
          </a:ln>
        </p:spPr>
      </p:sp>
      <p:sp>
        <p:nvSpPr>
          <p:cNvPr id="614" name="Google Shape;614;p95"/>
          <p:cNvSpPr>
            <a:spLocks noGrp="1"/>
          </p:cNvSpPr>
          <p:nvPr>
            <p:ph type="pic" idx="5"/>
          </p:nvPr>
        </p:nvSpPr>
        <p:spPr>
          <a:xfrm>
            <a:off x="4786202" y="1399068"/>
            <a:ext cx="1074018" cy="1049664"/>
          </a:xfrm>
          <a:prstGeom prst="rect">
            <a:avLst/>
          </a:prstGeom>
          <a:noFill/>
          <a:ln>
            <a:noFill/>
          </a:ln>
        </p:spPr>
      </p:sp>
      <p:sp>
        <p:nvSpPr>
          <p:cNvPr id="615" name="Google Shape;615;p95"/>
          <p:cNvSpPr>
            <a:spLocks noGrp="1"/>
          </p:cNvSpPr>
          <p:nvPr>
            <p:ph type="pic" idx="6"/>
          </p:nvPr>
        </p:nvSpPr>
        <p:spPr>
          <a:xfrm>
            <a:off x="7417244" y="1399068"/>
            <a:ext cx="1074018" cy="1049664"/>
          </a:xfrm>
          <a:prstGeom prst="rect">
            <a:avLst/>
          </a:prstGeom>
          <a:noFill/>
          <a:ln>
            <a:noFill/>
          </a:ln>
        </p:spPr>
      </p:sp>
      <p:sp>
        <p:nvSpPr>
          <p:cNvPr id="616" name="Google Shape;616;p95"/>
          <p:cNvSpPr>
            <a:spLocks noGrp="1"/>
          </p:cNvSpPr>
          <p:nvPr>
            <p:ph type="pic" idx="7"/>
          </p:nvPr>
        </p:nvSpPr>
        <p:spPr>
          <a:xfrm>
            <a:off x="6101724" y="1399068"/>
            <a:ext cx="1074018" cy="1049664"/>
          </a:xfrm>
          <a:prstGeom prst="rect">
            <a:avLst/>
          </a:prstGeom>
          <a:noFill/>
          <a:ln>
            <a:noFill/>
          </a:ln>
        </p:spPr>
      </p:sp>
      <p:sp>
        <p:nvSpPr>
          <p:cNvPr id="617" name="Google Shape;617;p95"/>
          <p:cNvSpPr>
            <a:spLocks noGrp="1"/>
          </p:cNvSpPr>
          <p:nvPr>
            <p:ph type="pic" idx="8"/>
          </p:nvPr>
        </p:nvSpPr>
        <p:spPr>
          <a:xfrm>
            <a:off x="8732764" y="1399068"/>
            <a:ext cx="1074018" cy="1049664"/>
          </a:xfrm>
          <a:prstGeom prst="rect">
            <a:avLst/>
          </a:prstGeom>
          <a:noFill/>
          <a:ln>
            <a:noFill/>
          </a:ln>
        </p:spPr>
      </p:sp>
      <p:sp>
        <p:nvSpPr>
          <p:cNvPr id="618" name="Google Shape;618;p95"/>
          <p:cNvSpPr>
            <a:spLocks noGrp="1"/>
          </p:cNvSpPr>
          <p:nvPr>
            <p:ph type="pic" idx="9"/>
          </p:nvPr>
        </p:nvSpPr>
        <p:spPr>
          <a:xfrm>
            <a:off x="10053794" y="1399068"/>
            <a:ext cx="1074018" cy="1049664"/>
          </a:xfrm>
          <a:prstGeom prst="rect">
            <a:avLst/>
          </a:prstGeom>
          <a:noFill/>
          <a:ln>
            <a:noFill/>
          </a:ln>
        </p:spPr>
      </p:sp>
      <p:sp>
        <p:nvSpPr>
          <p:cNvPr id="619" name="Google Shape;619;p95"/>
          <p:cNvSpPr txBox="1">
            <a:spLocks noGrp="1"/>
          </p:cNvSpPr>
          <p:nvPr>
            <p:ph type="body" idx="1"/>
          </p:nvPr>
        </p:nvSpPr>
        <p:spPr>
          <a:xfrm>
            <a:off x="83963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0" name="Google Shape;620;p95"/>
          <p:cNvSpPr txBox="1">
            <a:spLocks noGrp="1"/>
          </p:cNvSpPr>
          <p:nvPr>
            <p:ph type="body" idx="13"/>
          </p:nvPr>
        </p:nvSpPr>
        <p:spPr>
          <a:xfrm>
            <a:off x="212995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1" name="Google Shape;621;p95"/>
          <p:cNvSpPr txBox="1">
            <a:spLocks noGrp="1"/>
          </p:cNvSpPr>
          <p:nvPr>
            <p:ph type="body" idx="14"/>
          </p:nvPr>
        </p:nvSpPr>
        <p:spPr>
          <a:xfrm>
            <a:off x="347107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2" name="Google Shape;622;p95"/>
          <p:cNvSpPr txBox="1">
            <a:spLocks noGrp="1"/>
          </p:cNvSpPr>
          <p:nvPr>
            <p:ph type="body" idx="15"/>
          </p:nvPr>
        </p:nvSpPr>
        <p:spPr>
          <a:xfrm>
            <a:off x="478171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3" name="Google Shape;623;p95"/>
          <p:cNvSpPr txBox="1">
            <a:spLocks noGrp="1"/>
          </p:cNvSpPr>
          <p:nvPr>
            <p:ph type="body" idx="16"/>
          </p:nvPr>
        </p:nvSpPr>
        <p:spPr>
          <a:xfrm>
            <a:off x="608219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4" name="Google Shape;624;p95"/>
          <p:cNvSpPr txBox="1">
            <a:spLocks noGrp="1"/>
          </p:cNvSpPr>
          <p:nvPr>
            <p:ph type="body" idx="17"/>
          </p:nvPr>
        </p:nvSpPr>
        <p:spPr>
          <a:xfrm>
            <a:off x="743347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5" name="Google Shape;625;p95"/>
          <p:cNvSpPr txBox="1">
            <a:spLocks noGrp="1"/>
          </p:cNvSpPr>
          <p:nvPr>
            <p:ph type="body" idx="18"/>
          </p:nvPr>
        </p:nvSpPr>
        <p:spPr>
          <a:xfrm>
            <a:off x="871363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6" name="Google Shape;626;p95"/>
          <p:cNvSpPr txBox="1">
            <a:spLocks noGrp="1"/>
          </p:cNvSpPr>
          <p:nvPr>
            <p:ph type="body" idx="19"/>
          </p:nvPr>
        </p:nvSpPr>
        <p:spPr>
          <a:xfrm>
            <a:off x="10054756" y="25459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7" name="Google Shape;627;p95"/>
          <p:cNvSpPr>
            <a:spLocks noGrp="1"/>
          </p:cNvSpPr>
          <p:nvPr>
            <p:ph type="pic" idx="20"/>
          </p:nvPr>
        </p:nvSpPr>
        <p:spPr>
          <a:xfrm>
            <a:off x="839636" y="3156748"/>
            <a:ext cx="1074018" cy="1049664"/>
          </a:xfrm>
          <a:prstGeom prst="rect">
            <a:avLst/>
          </a:prstGeom>
          <a:noFill/>
          <a:ln>
            <a:noFill/>
          </a:ln>
        </p:spPr>
      </p:sp>
      <p:sp>
        <p:nvSpPr>
          <p:cNvPr id="628" name="Google Shape;628;p95"/>
          <p:cNvSpPr>
            <a:spLocks noGrp="1"/>
          </p:cNvSpPr>
          <p:nvPr>
            <p:ph type="pic" idx="21"/>
          </p:nvPr>
        </p:nvSpPr>
        <p:spPr>
          <a:xfrm>
            <a:off x="2155158" y="3156748"/>
            <a:ext cx="1074018" cy="1049664"/>
          </a:xfrm>
          <a:prstGeom prst="rect">
            <a:avLst/>
          </a:prstGeom>
          <a:noFill/>
          <a:ln>
            <a:noFill/>
          </a:ln>
        </p:spPr>
      </p:sp>
      <p:sp>
        <p:nvSpPr>
          <p:cNvPr id="629" name="Google Shape;629;p95"/>
          <p:cNvSpPr>
            <a:spLocks noGrp="1"/>
          </p:cNvSpPr>
          <p:nvPr>
            <p:ph type="pic" idx="22"/>
          </p:nvPr>
        </p:nvSpPr>
        <p:spPr>
          <a:xfrm>
            <a:off x="3470680" y="3156748"/>
            <a:ext cx="1074018" cy="1049664"/>
          </a:xfrm>
          <a:prstGeom prst="rect">
            <a:avLst/>
          </a:prstGeom>
          <a:noFill/>
          <a:ln>
            <a:noFill/>
          </a:ln>
        </p:spPr>
      </p:sp>
      <p:sp>
        <p:nvSpPr>
          <p:cNvPr id="630" name="Google Shape;630;p95"/>
          <p:cNvSpPr>
            <a:spLocks noGrp="1"/>
          </p:cNvSpPr>
          <p:nvPr>
            <p:ph type="pic" idx="23"/>
          </p:nvPr>
        </p:nvSpPr>
        <p:spPr>
          <a:xfrm>
            <a:off x="4786202" y="3156748"/>
            <a:ext cx="1074018" cy="1049664"/>
          </a:xfrm>
          <a:prstGeom prst="rect">
            <a:avLst/>
          </a:prstGeom>
          <a:noFill/>
          <a:ln>
            <a:noFill/>
          </a:ln>
        </p:spPr>
      </p:sp>
      <p:sp>
        <p:nvSpPr>
          <p:cNvPr id="631" name="Google Shape;631;p95"/>
          <p:cNvSpPr>
            <a:spLocks noGrp="1"/>
          </p:cNvSpPr>
          <p:nvPr>
            <p:ph type="pic" idx="24"/>
          </p:nvPr>
        </p:nvSpPr>
        <p:spPr>
          <a:xfrm>
            <a:off x="7417244" y="3156748"/>
            <a:ext cx="1074018" cy="1049664"/>
          </a:xfrm>
          <a:prstGeom prst="rect">
            <a:avLst/>
          </a:prstGeom>
          <a:noFill/>
          <a:ln>
            <a:noFill/>
          </a:ln>
        </p:spPr>
      </p:sp>
      <p:sp>
        <p:nvSpPr>
          <p:cNvPr id="632" name="Google Shape;632;p95"/>
          <p:cNvSpPr>
            <a:spLocks noGrp="1"/>
          </p:cNvSpPr>
          <p:nvPr>
            <p:ph type="pic" idx="25"/>
          </p:nvPr>
        </p:nvSpPr>
        <p:spPr>
          <a:xfrm>
            <a:off x="6101724" y="3156748"/>
            <a:ext cx="1074018" cy="1049664"/>
          </a:xfrm>
          <a:prstGeom prst="rect">
            <a:avLst/>
          </a:prstGeom>
          <a:noFill/>
          <a:ln>
            <a:noFill/>
          </a:ln>
        </p:spPr>
      </p:sp>
      <p:sp>
        <p:nvSpPr>
          <p:cNvPr id="633" name="Google Shape;633;p95"/>
          <p:cNvSpPr>
            <a:spLocks noGrp="1"/>
          </p:cNvSpPr>
          <p:nvPr>
            <p:ph type="pic" idx="26"/>
          </p:nvPr>
        </p:nvSpPr>
        <p:spPr>
          <a:xfrm>
            <a:off x="8732764" y="3156748"/>
            <a:ext cx="1074018" cy="1049664"/>
          </a:xfrm>
          <a:prstGeom prst="rect">
            <a:avLst/>
          </a:prstGeom>
          <a:noFill/>
          <a:ln>
            <a:noFill/>
          </a:ln>
        </p:spPr>
      </p:sp>
      <p:sp>
        <p:nvSpPr>
          <p:cNvPr id="634" name="Google Shape;634;p95"/>
          <p:cNvSpPr>
            <a:spLocks noGrp="1"/>
          </p:cNvSpPr>
          <p:nvPr>
            <p:ph type="pic" idx="27"/>
          </p:nvPr>
        </p:nvSpPr>
        <p:spPr>
          <a:xfrm>
            <a:off x="10053794" y="3156748"/>
            <a:ext cx="1074018" cy="1049664"/>
          </a:xfrm>
          <a:prstGeom prst="rect">
            <a:avLst/>
          </a:prstGeom>
          <a:noFill/>
          <a:ln>
            <a:noFill/>
          </a:ln>
        </p:spPr>
      </p:sp>
      <p:sp>
        <p:nvSpPr>
          <p:cNvPr id="635" name="Google Shape;635;p95"/>
          <p:cNvSpPr>
            <a:spLocks noGrp="1"/>
          </p:cNvSpPr>
          <p:nvPr>
            <p:ph type="pic" idx="28"/>
          </p:nvPr>
        </p:nvSpPr>
        <p:spPr>
          <a:xfrm>
            <a:off x="839636" y="4904268"/>
            <a:ext cx="1074018" cy="1049664"/>
          </a:xfrm>
          <a:prstGeom prst="rect">
            <a:avLst/>
          </a:prstGeom>
          <a:noFill/>
          <a:ln>
            <a:noFill/>
          </a:ln>
        </p:spPr>
      </p:sp>
      <p:sp>
        <p:nvSpPr>
          <p:cNvPr id="636" name="Google Shape;636;p95"/>
          <p:cNvSpPr>
            <a:spLocks noGrp="1"/>
          </p:cNvSpPr>
          <p:nvPr>
            <p:ph type="pic" idx="29"/>
          </p:nvPr>
        </p:nvSpPr>
        <p:spPr>
          <a:xfrm>
            <a:off x="2155158" y="4904268"/>
            <a:ext cx="1074018" cy="1049664"/>
          </a:xfrm>
          <a:prstGeom prst="rect">
            <a:avLst/>
          </a:prstGeom>
          <a:noFill/>
          <a:ln>
            <a:noFill/>
          </a:ln>
        </p:spPr>
      </p:sp>
      <p:sp>
        <p:nvSpPr>
          <p:cNvPr id="637" name="Google Shape;637;p95"/>
          <p:cNvSpPr>
            <a:spLocks noGrp="1"/>
          </p:cNvSpPr>
          <p:nvPr>
            <p:ph type="pic" idx="30"/>
          </p:nvPr>
        </p:nvSpPr>
        <p:spPr>
          <a:xfrm>
            <a:off x="3470680" y="4904268"/>
            <a:ext cx="1074018" cy="1049664"/>
          </a:xfrm>
          <a:prstGeom prst="rect">
            <a:avLst/>
          </a:prstGeom>
          <a:noFill/>
          <a:ln>
            <a:noFill/>
          </a:ln>
        </p:spPr>
      </p:sp>
      <p:sp>
        <p:nvSpPr>
          <p:cNvPr id="638" name="Google Shape;638;p95"/>
          <p:cNvSpPr>
            <a:spLocks noGrp="1"/>
          </p:cNvSpPr>
          <p:nvPr>
            <p:ph type="pic" idx="31"/>
          </p:nvPr>
        </p:nvSpPr>
        <p:spPr>
          <a:xfrm>
            <a:off x="4786202" y="4904268"/>
            <a:ext cx="1074018" cy="1049664"/>
          </a:xfrm>
          <a:prstGeom prst="rect">
            <a:avLst/>
          </a:prstGeom>
          <a:noFill/>
          <a:ln>
            <a:noFill/>
          </a:ln>
        </p:spPr>
      </p:sp>
      <p:sp>
        <p:nvSpPr>
          <p:cNvPr id="639" name="Google Shape;639;p95"/>
          <p:cNvSpPr>
            <a:spLocks noGrp="1"/>
          </p:cNvSpPr>
          <p:nvPr>
            <p:ph type="pic" idx="32"/>
          </p:nvPr>
        </p:nvSpPr>
        <p:spPr>
          <a:xfrm>
            <a:off x="7417244" y="4904268"/>
            <a:ext cx="1074018" cy="1049664"/>
          </a:xfrm>
          <a:prstGeom prst="rect">
            <a:avLst/>
          </a:prstGeom>
          <a:noFill/>
          <a:ln>
            <a:noFill/>
          </a:ln>
        </p:spPr>
      </p:sp>
      <p:sp>
        <p:nvSpPr>
          <p:cNvPr id="640" name="Google Shape;640;p95"/>
          <p:cNvSpPr>
            <a:spLocks noGrp="1"/>
          </p:cNvSpPr>
          <p:nvPr>
            <p:ph type="pic" idx="33"/>
          </p:nvPr>
        </p:nvSpPr>
        <p:spPr>
          <a:xfrm>
            <a:off x="6101724" y="4904268"/>
            <a:ext cx="1074018" cy="1049664"/>
          </a:xfrm>
          <a:prstGeom prst="rect">
            <a:avLst/>
          </a:prstGeom>
          <a:noFill/>
          <a:ln>
            <a:noFill/>
          </a:ln>
        </p:spPr>
      </p:sp>
      <p:sp>
        <p:nvSpPr>
          <p:cNvPr id="641" name="Google Shape;641;p95"/>
          <p:cNvSpPr>
            <a:spLocks noGrp="1"/>
          </p:cNvSpPr>
          <p:nvPr>
            <p:ph type="pic" idx="34"/>
          </p:nvPr>
        </p:nvSpPr>
        <p:spPr>
          <a:xfrm>
            <a:off x="8732764" y="4904268"/>
            <a:ext cx="1074018" cy="1049664"/>
          </a:xfrm>
          <a:prstGeom prst="rect">
            <a:avLst/>
          </a:prstGeom>
          <a:noFill/>
          <a:ln>
            <a:noFill/>
          </a:ln>
        </p:spPr>
      </p:sp>
      <p:sp>
        <p:nvSpPr>
          <p:cNvPr id="642" name="Google Shape;642;p95"/>
          <p:cNvSpPr>
            <a:spLocks noGrp="1"/>
          </p:cNvSpPr>
          <p:nvPr>
            <p:ph type="pic" idx="35"/>
          </p:nvPr>
        </p:nvSpPr>
        <p:spPr>
          <a:xfrm>
            <a:off x="10053794" y="4904268"/>
            <a:ext cx="1074018" cy="1049664"/>
          </a:xfrm>
          <a:prstGeom prst="rect">
            <a:avLst/>
          </a:prstGeom>
          <a:noFill/>
          <a:ln>
            <a:noFill/>
          </a:ln>
        </p:spPr>
      </p:sp>
      <p:sp>
        <p:nvSpPr>
          <p:cNvPr id="643" name="Google Shape;643;p95"/>
          <p:cNvSpPr txBox="1">
            <a:spLocks noGrp="1"/>
          </p:cNvSpPr>
          <p:nvPr>
            <p:ph type="body" idx="36"/>
          </p:nvPr>
        </p:nvSpPr>
        <p:spPr>
          <a:xfrm>
            <a:off x="839636" y="426300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4" name="Google Shape;644;p95"/>
          <p:cNvSpPr txBox="1">
            <a:spLocks noGrp="1"/>
          </p:cNvSpPr>
          <p:nvPr>
            <p:ph type="body" idx="37"/>
          </p:nvPr>
        </p:nvSpPr>
        <p:spPr>
          <a:xfrm>
            <a:off x="214011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5" name="Google Shape;645;p95"/>
          <p:cNvSpPr txBox="1">
            <a:spLocks noGrp="1"/>
          </p:cNvSpPr>
          <p:nvPr>
            <p:ph type="body" idx="38"/>
          </p:nvPr>
        </p:nvSpPr>
        <p:spPr>
          <a:xfrm>
            <a:off x="348123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6" name="Google Shape;646;p95"/>
          <p:cNvSpPr txBox="1">
            <a:spLocks noGrp="1"/>
          </p:cNvSpPr>
          <p:nvPr>
            <p:ph type="body" idx="39"/>
          </p:nvPr>
        </p:nvSpPr>
        <p:spPr>
          <a:xfrm>
            <a:off x="479187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7" name="Google Shape;647;p95"/>
          <p:cNvSpPr txBox="1">
            <a:spLocks noGrp="1"/>
          </p:cNvSpPr>
          <p:nvPr>
            <p:ph type="body" idx="40"/>
          </p:nvPr>
        </p:nvSpPr>
        <p:spPr>
          <a:xfrm>
            <a:off x="609235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8" name="Google Shape;648;p95"/>
          <p:cNvSpPr txBox="1">
            <a:spLocks noGrp="1"/>
          </p:cNvSpPr>
          <p:nvPr>
            <p:ph type="body" idx="41"/>
          </p:nvPr>
        </p:nvSpPr>
        <p:spPr>
          <a:xfrm>
            <a:off x="744363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9" name="Google Shape;649;p95"/>
          <p:cNvSpPr txBox="1">
            <a:spLocks noGrp="1"/>
          </p:cNvSpPr>
          <p:nvPr>
            <p:ph type="body" idx="42"/>
          </p:nvPr>
        </p:nvSpPr>
        <p:spPr>
          <a:xfrm>
            <a:off x="872379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0" name="Google Shape;650;p95"/>
          <p:cNvSpPr txBox="1">
            <a:spLocks noGrp="1"/>
          </p:cNvSpPr>
          <p:nvPr>
            <p:ph type="body" idx="43"/>
          </p:nvPr>
        </p:nvSpPr>
        <p:spPr>
          <a:xfrm>
            <a:off x="10064916" y="428332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1" name="Google Shape;651;p95"/>
          <p:cNvSpPr txBox="1">
            <a:spLocks noGrp="1"/>
          </p:cNvSpPr>
          <p:nvPr>
            <p:ph type="body" idx="44"/>
          </p:nvPr>
        </p:nvSpPr>
        <p:spPr>
          <a:xfrm>
            <a:off x="214011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2" name="Google Shape;652;p95"/>
          <p:cNvSpPr txBox="1">
            <a:spLocks noGrp="1"/>
          </p:cNvSpPr>
          <p:nvPr>
            <p:ph type="body" idx="45"/>
          </p:nvPr>
        </p:nvSpPr>
        <p:spPr>
          <a:xfrm>
            <a:off x="348123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3" name="Google Shape;653;p95"/>
          <p:cNvSpPr txBox="1">
            <a:spLocks noGrp="1"/>
          </p:cNvSpPr>
          <p:nvPr>
            <p:ph type="body" idx="46"/>
          </p:nvPr>
        </p:nvSpPr>
        <p:spPr>
          <a:xfrm>
            <a:off x="479187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4" name="Google Shape;654;p95"/>
          <p:cNvSpPr txBox="1">
            <a:spLocks noGrp="1"/>
          </p:cNvSpPr>
          <p:nvPr>
            <p:ph type="body" idx="47"/>
          </p:nvPr>
        </p:nvSpPr>
        <p:spPr>
          <a:xfrm>
            <a:off x="609235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5" name="Google Shape;655;p95"/>
          <p:cNvSpPr txBox="1">
            <a:spLocks noGrp="1"/>
          </p:cNvSpPr>
          <p:nvPr>
            <p:ph type="body" idx="48"/>
          </p:nvPr>
        </p:nvSpPr>
        <p:spPr>
          <a:xfrm>
            <a:off x="744363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6" name="Google Shape;656;p95"/>
          <p:cNvSpPr txBox="1">
            <a:spLocks noGrp="1"/>
          </p:cNvSpPr>
          <p:nvPr>
            <p:ph type="body" idx="49"/>
          </p:nvPr>
        </p:nvSpPr>
        <p:spPr>
          <a:xfrm>
            <a:off x="872379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7" name="Google Shape;657;p95"/>
          <p:cNvSpPr txBox="1">
            <a:spLocks noGrp="1"/>
          </p:cNvSpPr>
          <p:nvPr>
            <p:ph type="body" idx="50"/>
          </p:nvPr>
        </p:nvSpPr>
        <p:spPr>
          <a:xfrm>
            <a:off x="10064916" y="605116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8" name="Google Shape;658;p95"/>
          <p:cNvSpPr txBox="1">
            <a:spLocks noGrp="1"/>
          </p:cNvSpPr>
          <p:nvPr>
            <p:ph type="body" idx="51"/>
          </p:nvPr>
        </p:nvSpPr>
        <p:spPr>
          <a:xfrm>
            <a:off x="839636" y="6041000"/>
            <a:ext cx="1074018" cy="38012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1200"/>
              <a:buNone/>
              <a:defRPr sz="12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9" name="Google Shape;659;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009DE1"/>
                </a:solidFill>
                <a:latin typeface="Arial"/>
                <a:ea typeface="Arial"/>
                <a:cs typeface="Arial"/>
                <a:sym typeface="Arial"/>
              </a:defRPr>
            </a:lvl1pPr>
            <a:lvl2pPr marL="0" lvl="1" indent="0" algn="r">
              <a:spcBef>
                <a:spcPts val="0"/>
              </a:spcBef>
              <a:buNone/>
              <a:defRPr sz="1200" b="1">
                <a:solidFill>
                  <a:srgbClr val="009DE1"/>
                </a:solidFill>
                <a:latin typeface="Arial"/>
                <a:ea typeface="Arial"/>
                <a:cs typeface="Arial"/>
                <a:sym typeface="Arial"/>
              </a:defRPr>
            </a:lvl2pPr>
            <a:lvl3pPr marL="0" lvl="2" indent="0" algn="r">
              <a:spcBef>
                <a:spcPts val="0"/>
              </a:spcBef>
              <a:buNone/>
              <a:defRPr sz="1200" b="1">
                <a:solidFill>
                  <a:srgbClr val="009DE1"/>
                </a:solidFill>
                <a:latin typeface="Arial"/>
                <a:ea typeface="Arial"/>
                <a:cs typeface="Arial"/>
                <a:sym typeface="Arial"/>
              </a:defRPr>
            </a:lvl3pPr>
            <a:lvl4pPr marL="0" lvl="3" indent="0" algn="r">
              <a:spcBef>
                <a:spcPts val="0"/>
              </a:spcBef>
              <a:buNone/>
              <a:defRPr sz="1200" b="1">
                <a:solidFill>
                  <a:srgbClr val="009DE1"/>
                </a:solidFill>
                <a:latin typeface="Arial"/>
                <a:ea typeface="Arial"/>
                <a:cs typeface="Arial"/>
                <a:sym typeface="Arial"/>
              </a:defRPr>
            </a:lvl4pPr>
            <a:lvl5pPr marL="0" lvl="4" indent="0" algn="r">
              <a:spcBef>
                <a:spcPts val="0"/>
              </a:spcBef>
              <a:buNone/>
              <a:defRPr sz="1200" b="1">
                <a:solidFill>
                  <a:srgbClr val="009DE1"/>
                </a:solidFill>
                <a:latin typeface="Arial"/>
                <a:ea typeface="Arial"/>
                <a:cs typeface="Arial"/>
                <a:sym typeface="Arial"/>
              </a:defRPr>
            </a:lvl5pPr>
            <a:lvl6pPr marL="0" lvl="5" indent="0" algn="r">
              <a:spcBef>
                <a:spcPts val="0"/>
              </a:spcBef>
              <a:buNone/>
              <a:defRPr sz="1200" b="1">
                <a:solidFill>
                  <a:srgbClr val="009DE1"/>
                </a:solidFill>
                <a:latin typeface="Arial"/>
                <a:ea typeface="Arial"/>
                <a:cs typeface="Arial"/>
                <a:sym typeface="Arial"/>
              </a:defRPr>
            </a:lvl6pPr>
            <a:lvl7pPr marL="0" lvl="6" indent="0" algn="r">
              <a:spcBef>
                <a:spcPts val="0"/>
              </a:spcBef>
              <a:buNone/>
              <a:defRPr sz="1200" b="1">
                <a:solidFill>
                  <a:srgbClr val="009DE1"/>
                </a:solidFill>
                <a:latin typeface="Arial"/>
                <a:ea typeface="Arial"/>
                <a:cs typeface="Arial"/>
                <a:sym typeface="Arial"/>
              </a:defRPr>
            </a:lvl7pPr>
            <a:lvl8pPr marL="0" lvl="7" indent="0" algn="r">
              <a:spcBef>
                <a:spcPts val="0"/>
              </a:spcBef>
              <a:buNone/>
              <a:defRPr sz="1200" b="1">
                <a:solidFill>
                  <a:srgbClr val="009DE1"/>
                </a:solidFill>
                <a:latin typeface="Arial"/>
                <a:ea typeface="Arial"/>
                <a:cs typeface="Arial"/>
                <a:sym typeface="Arial"/>
              </a:defRPr>
            </a:lvl8pPr>
            <a:lvl9pPr marL="0" lvl="8" indent="0" algn="r">
              <a:spcBef>
                <a:spcPts val="0"/>
              </a:spcBef>
              <a:buNone/>
              <a:defRPr sz="1200" b="1">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
        <p:nvSpPr>
          <p:cNvPr id="660" name="Google Shape;660;p95"/>
          <p:cNvSpPr txBox="1"/>
          <p:nvPr/>
        </p:nvSpPr>
        <p:spPr>
          <a:xfrm>
            <a:off x="711201" y="542538"/>
            <a:ext cx="60976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3200" b="1">
                <a:solidFill>
                  <a:srgbClr val="009DE1"/>
                </a:solidFill>
                <a:latin typeface="Arial"/>
                <a:ea typeface="Arial"/>
                <a:cs typeface="Arial"/>
                <a:sym typeface="Arial"/>
              </a:rPr>
              <a:t>ICONEN</a:t>
            </a:r>
            <a:endParaRPr sz="3200" b="1">
              <a:solidFill>
                <a:srgbClr val="009DE1"/>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Einddia">
  <p:cSld name="Einddia">
    <p:spTree>
      <p:nvGrpSpPr>
        <p:cNvPr id="1" name="Shape 661"/>
        <p:cNvGrpSpPr/>
        <p:nvPr/>
      </p:nvGrpSpPr>
      <p:grpSpPr>
        <a:xfrm>
          <a:off x="0" y="0"/>
          <a:ext cx="0" cy="0"/>
          <a:chOff x="0" y="0"/>
          <a:chExt cx="0" cy="0"/>
        </a:xfrm>
      </p:grpSpPr>
      <p:sp>
        <p:nvSpPr>
          <p:cNvPr id="662" name="Google Shape;662;p96"/>
          <p:cNvSpPr/>
          <p:nvPr/>
        </p:nvSpPr>
        <p:spPr>
          <a:xfrm>
            <a:off x="0" y="0"/>
            <a:ext cx="12192000" cy="6858000"/>
          </a:xfrm>
          <a:prstGeom prst="rect">
            <a:avLst/>
          </a:prstGeom>
          <a:solidFill>
            <a:srgbClr val="E4EE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3" name="Google Shape;663;p96"/>
          <p:cNvSpPr>
            <a:spLocks noGrp="1"/>
          </p:cNvSpPr>
          <p:nvPr>
            <p:ph type="pic" idx="2"/>
          </p:nvPr>
        </p:nvSpPr>
        <p:spPr>
          <a:xfrm>
            <a:off x="5846618" y="0"/>
            <a:ext cx="6345382" cy="6858000"/>
          </a:xfrm>
          <a:prstGeom prst="rect">
            <a:avLst/>
          </a:prstGeom>
          <a:noFill/>
          <a:ln>
            <a:noFill/>
          </a:ln>
        </p:spPr>
      </p:sp>
      <p:pic>
        <p:nvPicPr>
          <p:cNvPr id="664" name="Google Shape;664;p96"/>
          <p:cNvPicPr preferRelativeResize="0"/>
          <p:nvPr/>
        </p:nvPicPr>
        <p:blipFill rotWithShape="1">
          <a:blip r:embed="rId2">
            <a:alphaModFix/>
          </a:blip>
          <a:srcRect t="1107" b="1108"/>
          <a:stretch/>
        </p:blipFill>
        <p:spPr>
          <a:xfrm>
            <a:off x="1490591" y="4695864"/>
            <a:ext cx="801573" cy="783397"/>
          </a:xfrm>
          <a:prstGeom prst="rect">
            <a:avLst/>
          </a:prstGeom>
          <a:noFill/>
          <a:ln>
            <a:noFill/>
          </a:ln>
        </p:spPr>
      </p:pic>
      <p:pic>
        <p:nvPicPr>
          <p:cNvPr id="665" name="Google Shape;665;p96"/>
          <p:cNvPicPr preferRelativeResize="0"/>
          <p:nvPr/>
        </p:nvPicPr>
        <p:blipFill rotWithShape="1">
          <a:blip r:embed="rId3">
            <a:alphaModFix/>
          </a:blip>
          <a:srcRect t="1035" b="1036"/>
          <a:stretch/>
        </p:blipFill>
        <p:spPr>
          <a:xfrm>
            <a:off x="1490591" y="2770294"/>
            <a:ext cx="801573" cy="783397"/>
          </a:xfrm>
          <a:prstGeom prst="rect">
            <a:avLst/>
          </a:prstGeom>
          <a:noFill/>
          <a:ln>
            <a:noFill/>
          </a:ln>
        </p:spPr>
      </p:pic>
      <p:pic>
        <p:nvPicPr>
          <p:cNvPr id="666" name="Google Shape;666;p96"/>
          <p:cNvPicPr preferRelativeResize="0"/>
          <p:nvPr/>
        </p:nvPicPr>
        <p:blipFill rotWithShape="1">
          <a:blip r:embed="rId4">
            <a:alphaModFix/>
          </a:blip>
          <a:srcRect t="1107" b="1108"/>
          <a:stretch/>
        </p:blipFill>
        <p:spPr>
          <a:xfrm>
            <a:off x="1490591" y="3724827"/>
            <a:ext cx="801573" cy="783397"/>
          </a:xfrm>
          <a:prstGeom prst="rect">
            <a:avLst/>
          </a:prstGeom>
          <a:noFill/>
          <a:ln>
            <a:noFill/>
          </a:ln>
        </p:spPr>
      </p:pic>
      <p:pic>
        <p:nvPicPr>
          <p:cNvPr id="667" name="Google Shape;667;p96"/>
          <p:cNvPicPr preferRelativeResize="0"/>
          <p:nvPr/>
        </p:nvPicPr>
        <p:blipFill rotWithShape="1">
          <a:blip r:embed="rId5">
            <a:alphaModFix/>
          </a:blip>
          <a:srcRect t="1107" b="1108"/>
          <a:stretch/>
        </p:blipFill>
        <p:spPr>
          <a:xfrm>
            <a:off x="1490591" y="1818337"/>
            <a:ext cx="801573" cy="783397"/>
          </a:xfrm>
          <a:prstGeom prst="rect">
            <a:avLst/>
          </a:prstGeom>
          <a:noFill/>
          <a:ln>
            <a:noFill/>
          </a:ln>
        </p:spPr>
      </p:pic>
      <p:sp>
        <p:nvSpPr>
          <p:cNvPr id="668" name="Google Shape;668;p96"/>
          <p:cNvSpPr txBox="1"/>
          <p:nvPr/>
        </p:nvSpPr>
        <p:spPr>
          <a:xfrm>
            <a:off x="2336710" y="1871094"/>
            <a:ext cx="2166959" cy="63304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9DE1"/>
              </a:buClr>
              <a:buSzPts val="1800"/>
              <a:buFont typeface="Arial"/>
              <a:buNone/>
            </a:pPr>
            <a:r>
              <a:rPr lang="nl-BE" sz="1800" b="0" u="sng">
                <a:solidFill>
                  <a:schemeClr val="dk1"/>
                </a:solidFill>
                <a:latin typeface="Arial"/>
                <a:ea typeface="Arial"/>
                <a:cs typeface="Arial"/>
                <a:sym typeface="Arial"/>
              </a:rPr>
              <a:t>www.aquafin.be</a:t>
            </a:r>
            <a:endParaRPr/>
          </a:p>
        </p:txBody>
      </p:sp>
      <p:sp>
        <p:nvSpPr>
          <p:cNvPr id="669" name="Google Shape;669;p96"/>
          <p:cNvSpPr txBox="1"/>
          <p:nvPr/>
        </p:nvSpPr>
        <p:spPr>
          <a:xfrm>
            <a:off x="2292164" y="3774453"/>
            <a:ext cx="2682297" cy="63304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9DE1"/>
              </a:buClr>
              <a:buSzPts val="1800"/>
              <a:buFont typeface="Arial"/>
              <a:buNone/>
            </a:pPr>
            <a:r>
              <a:rPr lang="nl-BE" sz="1800" b="0">
                <a:solidFill>
                  <a:schemeClr val="dk1"/>
                </a:solidFill>
                <a:latin typeface="Arial"/>
                <a:ea typeface="Arial"/>
                <a:cs typeface="Arial"/>
                <a:sym typeface="Arial"/>
              </a:rPr>
              <a:t>contact@aquafin.be</a:t>
            </a:r>
            <a:endParaRPr/>
          </a:p>
        </p:txBody>
      </p:sp>
      <p:sp>
        <p:nvSpPr>
          <p:cNvPr id="670" name="Google Shape;670;p96"/>
          <p:cNvSpPr txBox="1"/>
          <p:nvPr/>
        </p:nvSpPr>
        <p:spPr>
          <a:xfrm>
            <a:off x="2292164" y="4772233"/>
            <a:ext cx="2682297" cy="63304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9DE1"/>
              </a:buClr>
              <a:buSzPts val="1800"/>
              <a:buFont typeface="Arial"/>
              <a:buNone/>
            </a:pPr>
            <a:r>
              <a:rPr lang="nl-BE" sz="1800" b="0">
                <a:solidFill>
                  <a:schemeClr val="dk1"/>
                </a:solidFill>
                <a:latin typeface="Arial"/>
                <a:ea typeface="Arial"/>
                <a:cs typeface="Arial"/>
                <a:sym typeface="Arial"/>
              </a:rPr>
              <a:t>Aquafin NV, Dijkstraat 8, 2630 Aartselaar</a:t>
            </a:r>
            <a:endParaRPr/>
          </a:p>
        </p:txBody>
      </p:sp>
      <p:sp>
        <p:nvSpPr>
          <p:cNvPr id="671" name="Google Shape;671;p96"/>
          <p:cNvSpPr txBox="1"/>
          <p:nvPr/>
        </p:nvSpPr>
        <p:spPr>
          <a:xfrm>
            <a:off x="2292164" y="2837398"/>
            <a:ext cx="2682297" cy="63304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9DE1"/>
              </a:buClr>
              <a:buSzPts val="1800"/>
              <a:buFont typeface="Arial"/>
              <a:buNone/>
            </a:pPr>
            <a:r>
              <a:rPr lang="nl-BE" sz="1800" b="0">
                <a:solidFill>
                  <a:schemeClr val="dk1"/>
                </a:solidFill>
                <a:latin typeface="Arial"/>
                <a:ea typeface="Arial"/>
                <a:cs typeface="Arial"/>
                <a:sym typeface="Arial"/>
              </a:rPr>
              <a:t>+32 (0)3 450 45 45</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Einddia">
  <p:cSld name="1_Einddia">
    <p:spTree>
      <p:nvGrpSpPr>
        <p:cNvPr id="1" name="Shape 672"/>
        <p:cNvGrpSpPr/>
        <p:nvPr/>
      </p:nvGrpSpPr>
      <p:grpSpPr>
        <a:xfrm>
          <a:off x="0" y="0"/>
          <a:ext cx="0" cy="0"/>
          <a:chOff x="0" y="0"/>
          <a:chExt cx="0" cy="0"/>
        </a:xfrm>
      </p:grpSpPr>
      <p:cxnSp>
        <p:nvCxnSpPr>
          <p:cNvPr id="673" name="Google Shape;673;p97"/>
          <p:cNvCxnSpPr/>
          <p:nvPr/>
        </p:nvCxnSpPr>
        <p:spPr>
          <a:xfrm>
            <a:off x="927058" y="542538"/>
            <a:ext cx="779822" cy="0"/>
          </a:xfrm>
          <a:prstGeom prst="straightConnector1">
            <a:avLst/>
          </a:prstGeom>
          <a:noFill/>
          <a:ln w="57150" cap="flat" cmpd="sng">
            <a:solidFill>
              <a:srgbClr val="C1BD2B"/>
            </a:solidFill>
            <a:prstDash val="solid"/>
            <a:miter lim="800000"/>
            <a:headEnd type="none" w="sm" len="sm"/>
            <a:tailEnd type="none" w="sm" len="sm"/>
          </a:ln>
        </p:spPr>
      </p:cxnSp>
      <p:sp>
        <p:nvSpPr>
          <p:cNvPr id="674" name="Google Shape;674;p97"/>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09DE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75" name="Google Shape;675;p97"/>
          <p:cNvPicPr preferRelativeResize="0"/>
          <p:nvPr/>
        </p:nvPicPr>
        <p:blipFill rotWithShape="1">
          <a:blip r:embed="rId2">
            <a:alphaModFix/>
          </a:blip>
          <a:srcRect t="1035" b="1036"/>
          <a:stretch/>
        </p:blipFill>
        <p:spPr>
          <a:xfrm>
            <a:off x="856315" y="3438379"/>
            <a:ext cx="663034" cy="648000"/>
          </a:xfrm>
          <a:prstGeom prst="rect">
            <a:avLst/>
          </a:prstGeom>
          <a:noFill/>
          <a:ln>
            <a:noFill/>
          </a:ln>
        </p:spPr>
      </p:pic>
      <p:pic>
        <p:nvPicPr>
          <p:cNvPr id="676" name="Google Shape;676;p97"/>
          <p:cNvPicPr preferRelativeResize="0"/>
          <p:nvPr/>
        </p:nvPicPr>
        <p:blipFill rotWithShape="1">
          <a:blip r:embed="rId3">
            <a:alphaModFix/>
          </a:blip>
          <a:srcRect t="1107" b="1108"/>
          <a:stretch/>
        </p:blipFill>
        <p:spPr>
          <a:xfrm>
            <a:off x="856315" y="4403567"/>
            <a:ext cx="663034" cy="648000"/>
          </a:xfrm>
          <a:prstGeom prst="rect">
            <a:avLst/>
          </a:prstGeom>
          <a:noFill/>
          <a:ln>
            <a:noFill/>
          </a:ln>
        </p:spPr>
      </p:pic>
      <p:pic>
        <p:nvPicPr>
          <p:cNvPr id="677" name="Google Shape;677;p97"/>
          <p:cNvPicPr preferRelativeResize="0"/>
          <p:nvPr/>
        </p:nvPicPr>
        <p:blipFill rotWithShape="1">
          <a:blip r:embed="rId4">
            <a:alphaModFix/>
          </a:blip>
          <a:srcRect t="1107" b="1108"/>
          <a:stretch/>
        </p:blipFill>
        <p:spPr>
          <a:xfrm>
            <a:off x="856315" y="5343355"/>
            <a:ext cx="663034" cy="648000"/>
          </a:xfrm>
          <a:prstGeom prst="rect">
            <a:avLst/>
          </a:prstGeom>
          <a:noFill/>
          <a:ln>
            <a:noFill/>
          </a:ln>
        </p:spPr>
      </p:pic>
      <p:pic>
        <p:nvPicPr>
          <p:cNvPr id="678" name="Google Shape;678;p97"/>
          <p:cNvPicPr preferRelativeResize="0"/>
          <p:nvPr/>
        </p:nvPicPr>
        <p:blipFill rotWithShape="1">
          <a:blip r:embed="rId5">
            <a:alphaModFix/>
          </a:blip>
          <a:srcRect t="1107" b="1108"/>
          <a:stretch/>
        </p:blipFill>
        <p:spPr>
          <a:xfrm>
            <a:off x="856315" y="2523991"/>
            <a:ext cx="663035" cy="648000"/>
          </a:xfrm>
          <a:prstGeom prst="rect">
            <a:avLst/>
          </a:prstGeom>
          <a:noFill/>
          <a:ln>
            <a:noFill/>
          </a:ln>
        </p:spPr>
      </p:pic>
      <p:pic>
        <p:nvPicPr>
          <p:cNvPr id="679" name="Google Shape;679;p97"/>
          <p:cNvPicPr preferRelativeResize="0"/>
          <p:nvPr/>
        </p:nvPicPr>
        <p:blipFill rotWithShape="1">
          <a:blip r:embed="rId6">
            <a:alphaModFix/>
          </a:blip>
          <a:srcRect/>
          <a:stretch/>
        </p:blipFill>
        <p:spPr>
          <a:xfrm>
            <a:off x="2298701" y="1583622"/>
            <a:ext cx="1320800" cy="959522"/>
          </a:xfrm>
          <a:prstGeom prst="rect">
            <a:avLst/>
          </a:prstGeom>
          <a:noFill/>
          <a:ln>
            <a:noFill/>
          </a:ln>
        </p:spPr>
      </p:pic>
      <p:sp>
        <p:nvSpPr>
          <p:cNvPr id="680" name="Google Shape;680;p97"/>
          <p:cNvSpPr>
            <a:spLocks noGrp="1"/>
          </p:cNvSpPr>
          <p:nvPr>
            <p:ph type="pic" idx="2"/>
          </p:nvPr>
        </p:nvSpPr>
        <p:spPr>
          <a:xfrm>
            <a:off x="4343400" y="1567073"/>
            <a:ext cx="2019300" cy="939800"/>
          </a:xfrm>
          <a:prstGeom prst="rect">
            <a:avLst/>
          </a:prstGeom>
          <a:solidFill>
            <a:schemeClr val="lt1"/>
          </a:solidFill>
          <a:ln>
            <a:noFill/>
          </a:ln>
        </p:spPr>
      </p:sp>
      <p:sp>
        <p:nvSpPr>
          <p:cNvPr id="681" name="Google Shape;681;p97"/>
          <p:cNvSpPr>
            <a:spLocks noGrp="1"/>
          </p:cNvSpPr>
          <p:nvPr>
            <p:ph type="pic" idx="3"/>
          </p:nvPr>
        </p:nvSpPr>
        <p:spPr>
          <a:xfrm>
            <a:off x="6769100" y="1579210"/>
            <a:ext cx="2019300" cy="939800"/>
          </a:xfrm>
          <a:prstGeom prst="rect">
            <a:avLst/>
          </a:prstGeom>
          <a:solidFill>
            <a:schemeClr val="lt1"/>
          </a:solidFill>
          <a:ln>
            <a:noFill/>
          </a:ln>
        </p:spPr>
      </p:sp>
      <p:sp>
        <p:nvSpPr>
          <p:cNvPr id="682" name="Google Shape;682;p97"/>
          <p:cNvSpPr>
            <a:spLocks noGrp="1"/>
          </p:cNvSpPr>
          <p:nvPr>
            <p:ph type="pic" idx="4"/>
          </p:nvPr>
        </p:nvSpPr>
        <p:spPr>
          <a:xfrm>
            <a:off x="9156700" y="1605173"/>
            <a:ext cx="2019300" cy="939800"/>
          </a:xfrm>
          <a:prstGeom prst="rect">
            <a:avLst/>
          </a:prstGeom>
          <a:solidFill>
            <a:schemeClr val="lt1"/>
          </a:solid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4_H1_H2_Tekst_banner">
    <p:spTree>
      <p:nvGrpSpPr>
        <p:cNvPr id="1" name=""/>
        <p:cNvGrpSpPr/>
        <p:nvPr/>
      </p:nvGrpSpPr>
      <p:grpSpPr>
        <a:xfrm>
          <a:off x="0" y="0"/>
          <a:ext cx="0" cy="0"/>
          <a:chOff x="0" y="0"/>
          <a:chExt cx="0" cy="0"/>
        </a:xfrm>
      </p:grpSpPr>
      <p:sp>
        <p:nvSpPr>
          <p:cNvPr id="2" name="Tijdelijke aanduiding voor tekst 2">
            <a:extLst>
              <a:ext uri="{FF2B5EF4-FFF2-40B4-BE49-F238E27FC236}">
                <a16:creationId xmlns="" xmlns:a16="http://schemas.microsoft.com/office/drawing/2014/main" id="{90C24407-8402-ED41-0CDC-307FEA2ED470}"/>
              </a:ext>
            </a:extLst>
          </p:cNvPr>
          <p:cNvSpPr>
            <a:spLocks noGrp="1"/>
          </p:cNvSpPr>
          <p:nvPr>
            <p:ph type="body" idx="1"/>
          </p:nvPr>
        </p:nvSpPr>
        <p:spPr>
          <a:xfrm>
            <a:off x="839788" y="1681163"/>
            <a:ext cx="10512424"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cxnSp>
        <p:nvCxnSpPr>
          <p:cNvPr id="6" name="Rechte verbindingslijn 5">
            <a:extLst>
              <a:ext uri="{FF2B5EF4-FFF2-40B4-BE49-F238E27FC236}">
                <a16:creationId xmlns="" xmlns:a16="http://schemas.microsoft.com/office/drawing/2014/main" id="{C55F0ED6-BF19-D759-98DF-060D65D023F3}"/>
              </a:ext>
            </a:extLst>
          </p:cNvPr>
          <p:cNvCxnSpPr>
            <a:cxnSpLocks/>
          </p:cNvCxnSpPr>
          <p:nvPr userDrawn="1"/>
        </p:nvCxnSpPr>
        <p:spPr>
          <a:xfrm>
            <a:off x="927058" y="542538"/>
            <a:ext cx="779822" cy="0"/>
          </a:xfrm>
          <a:prstGeom prst="line">
            <a:avLst/>
          </a:prstGeom>
          <a:ln w="57150">
            <a:solidFill>
              <a:srgbClr val="C1BD2B"/>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 xmlns:a16="http://schemas.microsoft.com/office/drawing/2014/main" id="{AF81BBF6-A350-771D-4407-80E14F0F6462}"/>
              </a:ext>
            </a:extLst>
          </p:cNvPr>
          <p:cNvSpPr>
            <a:spLocks noGrp="1"/>
          </p:cNvSpPr>
          <p:nvPr>
            <p:ph type="title"/>
          </p:nvPr>
        </p:nvSpPr>
        <p:spPr>
          <a:xfrm>
            <a:off x="815298" y="580475"/>
            <a:ext cx="10769600" cy="907371"/>
          </a:xfrm>
        </p:spPr>
        <p:txBody>
          <a:bodyPr anchor="t"/>
          <a:lstStyle/>
          <a:p>
            <a:r>
              <a:rPr lang="nl-NL"/>
              <a:t>Klik om stijl te bewerken</a:t>
            </a:r>
            <a:endParaRPr lang="nl-BE"/>
          </a:p>
        </p:txBody>
      </p:sp>
      <p:grpSp>
        <p:nvGrpSpPr>
          <p:cNvPr id="34" name="Groep 33">
            <a:extLst>
              <a:ext uri="{FF2B5EF4-FFF2-40B4-BE49-F238E27FC236}">
                <a16:creationId xmlns="" xmlns:a16="http://schemas.microsoft.com/office/drawing/2014/main" id="{A6D1BBF3-979B-2D37-1C26-391E9CADD9EE}"/>
              </a:ext>
            </a:extLst>
          </p:cNvPr>
          <p:cNvGrpSpPr/>
          <p:nvPr userDrawn="1"/>
        </p:nvGrpSpPr>
        <p:grpSpPr>
          <a:xfrm>
            <a:off x="5745985" y="2647006"/>
            <a:ext cx="1739112" cy="1705920"/>
            <a:chOff x="5745985" y="2647006"/>
            <a:chExt cx="1739112" cy="1705920"/>
          </a:xfrm>
        </p:grpSpPr>
        <p:sp>
          <p:nvSpPr>
            <p:cNvPr id="8" name="Ovaal 7">
              <a:extLst>
                <a:ext uri="{FF2B5EF4-FFF2-40B4-BE49-F238E27FC236}">
                  <a16:creationId xmlns="" xmlns:a16="http://schemas.microsoft.com/office/drawing/2014/main" id="{D6337DEA-2A21-8C3D-68FD-864EBB23FA30}"/>
                </a:ext>
              </a:extLst>
            </p:cNvPr>
            <p:cNvSpPr/>
            <p:nvPr userDrawn="1"/>
          </p:nvSpPr>
          <p:spPr>
            <a:xfrm>
              <a:off x="5745985" y="2647006"/>
              <a:ext cx="1739112" cy="1705920"/>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 xmlns:a16="http://schemas.microsoft.com/office/drawing/2014/main" id="{AFB91E56-D682-30B1-36BC-B33D8809EE60}"/>
                </a:ext>
              </a:extLst>
            </p:cNvPr>
            <p:cNvPicPr>
              <a:picLocks noChangeAspect="1"/>
            </p:cNvPicPr>
            <p:nvPr userDrawn="1"/>
          </p:nvPicPr>
          <p:blipFill>
            <a:blip r:embed="rId2"/>
            <a:stretch>
              <a:fillRect/>
            </a:stretch>
          </p:blipFill>
          <p:spPr>
            <a:xfrm>
              <a:off x="6106758" y="3049169"/>
              <a:ext cx="1069856" cy="823912"/>
            </a:xfrm>
            <a:prstGeom prst="rect">
              <a:avLst/>
            </a:prstGeom>
          </p:spPr>
        </p:pic>
      </p:grpSp>
      <p:sp>
        <p:nvSpPr>
          <p:cNvPr id="11" name="Tijdelijke aanduiding voor inhoud 3">
            <a:extLst>
              <a:ext uri="{FF2B5EF4-FFF2-40B4-BE49-F238E27FC236}">
                <a16:creationId xmlns="" xmlns:a16="http://schemas.microsoft.com/office/drawing/2014/main" id="{29652E2E-661B-D721-DEE3-5D0E69A3BE9D}"/>
              </a:ext>
            </a:extLst>
          </p:cNvPr>
          <p:cNvSpPr txBox="1">
            <a:spLocks/>
          </p:cNvSpPr>
          <p:nvPr userDrawn="1"/>
        </p:nvSpPr>
        <p:spPr>
          <a:xfrm>
            <a:off x="756934" y="5361017"/>
            <a:ext cx="2687183" cy="8315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1600"/>
              <a:t>inwoners</a:t>
            </a:r>
          </a:p>
        </p:txBody>
      </p:sp>
      <p:sp>
        <p:nvSpPr>
          <p:cNvPr id="12" name="Tijdelijke aanduiding voor inhoud 3">
            <a:extLst>
              <a:ext uri="{FF2B5EF4-FFF2-40B4-BE49-F238E27FC236}">
                <a16:creationId xmlns="" xmlns:a16="http://schemas.microsoft.com/office/drawing/2014/main" id="{AE7AC42B-5619-6037-5AA9-CA9C7EEAA232}"/>
              </a:ext>
            </a:extLst>
          </p:cNvPr>
          <p:cNvSpPr txBox="1">
            <a:spLocks/>
          </p:cNvSpPr>
          <p:nvPr userDrawn="1"/>
        </p:nvSpPr>
        <p:spPr>
          <a:xfrm>
            <a:off x="3028571" y="4664571"/>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1600"/>
              <a:t>Zuivert</a:t>
            </a:r>
          </a:p>
        </p:txBody>
      </p:sp>
      <p:sp>
        <p:nvSpPr>
          <p:cNvPr id="13" name="Tijdelijke aanduiding voor inhoud 3">
            <a:extLst>
              <a:ext uri="{FF2B5EF4-FFF2-40B4-BE49-F238E27FC236}">
                <a16:creationId xmlns="" xmlns:a16="http://schemas.microsoft.com/office/drawing/2014/main" id="{6B58678B-46EA-A643-D0E3-3A14FEECBA62}"/>
              </a:ext>
            </a:extLst>
          </p:cNvPr>
          <p:cNvSpPr txBox="1">
            <a:spLocks/>
          </p:cNvSpPr>
          <p:nvPr userDrawn="1"/>
        </p:nvSpPr>
        <p:spPr>
          <a:xfrm>
            <a:off x="5211196" y="4664571"/>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1600"/>
              <a:t>Aanleg van </a:t>
            </a:r>
          </a:p>
        </p:txBody>
      </p:sp>
      <p:sp>
        <p:nvSpPr>
          <p:cNvPr id="14" name="Tijdelijke aanduiding voor inhoud 3">
            <a:extLst>
              <a:ext uri="{FF2B5EF4-FFF2-40B4-BE49-F238E27FC236}">
                <a16:creationId xmlns="" xmlns:a16="http://schemas.microsoft.com/office/drawing/2014/main" id="{64AB334A-6F6F-6262-2A0A-5753326C3443}"/>
              </a:ext>
            </a:extLst>
          </p:cNvPr>
          <p:cNvSpPr txBox="1">
            <a:spLocks/>
          </p:cNvSpPr>
          <p:nvPr userDrawn="1"/>
        </p:nvSpPr>
        <p:spPr>
          <a:xfrm>
            <a:off x="4357990" y="4942628"/>
            <a:ext cx="1037345" cy="491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800" b="1">
                <a:solidFill>
                  <a:srgbClr val="006290"/>
                </a:solidFill>
              </a:rPr>
              <a:t>liter</a:t>
            </a:r>
          </a:p>
        </p:txBody>
      </p:sp>
      <p:sp>
        <p:nvSpPr>
          <p:cNvPr id="15" name="Tijdelijke aanduiding voor inhoud 3">
            <a:extLst>
              <a:ext uri="{FF2B5EF4-FFF2-40B4-BE49-F238E27FC236}">
                <a16:creationId xmlns="" xmlns:a16="http://schemas.microsoft.com/office/drawing/2014/main" id="{FB05DC78-1994-BB7E-1D6F-04DACEB4A821}"/>
              </a:ext>
            </a:extLst>
          </p:cNvPr>
          <p:cNvSpPr txBox="1">
            <a:spLocks/>
          </p:cNvSpPr>
          <p:nvPr userDrawn="1"/>
        </p:nvSpPr>
        <p:spPr>
          <a:xfrm>
            <a:off x="805524" y="4664571"/>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Zuivert het afvalwater van </a:t>
            </a:r>
          </a:p>
          <a:p>
            <a:pPr marL="0" indent="0" algn="ctr">
              <a:buFont typeface="Arial" panose="020B0604020202020204" pitchFamily="34" charset="0"/>
              <a:buNone/>
            </a:pPr>
            <a:endParaRPr lang="nl-BE" sz="1600"/>
          </a:p>
        </p:txBody>
      </p:sp>
      <p:sp>
        <p:nvSpPr>
          <p:cNvPr id="16" name="Tijdelijke aanduiding voor inhoud 3">
            <a:extLst>
              <a:ext uri="{FF2B5EF4-FFF2-40B4-BE49-F238E27FC236}">
                <a16:creationId xmlns="" xmlns:a16="http://schemas.microsoft.com/office/drawing/2014/main" id="{2BA25F09-CC3F-2438-049C-5F34658CCBFB}"/>
              </a:ext>
            </a:extLst>
          </p:cNvPr>
          <p:cNvSpPr txBox="1">
            <a:spLocks/>
          </p:cNvSpPr>
          <p:nvPr userDrawn="1"/>
        </p:nvSpPr>
        <p:spPr>
          <a:xfrm>
            <a:off x="3081329" y="5366700"/>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afvalwater</a:t>
            </a:r>
          </a:p>
          <a:p>
            <a:pPr marL="0" indent="0" algn="ctr">
              <a:buFont typeface="Arial" panose="020B0604020202020204" pitchFamily="34" charset="0"/>
              <a:buNone/>
            </a:pPr>
            <a:endParaRPr lang="nl-BE" sz="1600"/>
          </a:p>
        </p:txBody>
      </p:sp>
      <p:sp>
        <p:nvSpPr>
          <p:cNvPr id="17" name="Tijdelijke aanduiding voor inhoud 3">
            <a:extLst>
              <a:ext uri="{FF2B5EF4-FFF2-40B4-BE49-F238E27FC236}">
                <a16:creationId xmlns="" xmlns:a16="http://schemas.microsoft.com/office/drawing/2014/main" id="{D1C423B2-E206-FC4B-4435-546D0188D926}"/>
              </a:ext>
            </a:extLst>
          </p:cNvPr>
          <p:cNvSpPr txBox="1">
            <a:spLocks/>
          </p:cNvSpPr>
          <p:nvPr userDrawn="1"/>
        </p:nvSpPr>
        <p:spPr>
          <a:xfrm>
            <a:off x="5238207" y="5366700"/>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riolering</a:t>
            </a:r>
          </a:p>
          <a:p>
            <a:pPr marL="0" indent="0" algn="ctr">
              <a:buFont typeface="Arial" panose="020B0604020202020204" pitchFamily="34" charset="0"/>
              <a:buNone/>
            </a:pPr>
            <a:endParaRPr lang="nl-BE" sz="1600"/>
          </a:p>
        </p:txBody>
      </p:sp>
      <p:sp>
        <p:nvSpPr>
          <p:cNvPr id="18" name="Tijdelijke aanduiding voor inhoud 3">
            <a:extLst>
              <a:ext uri="{FF2B5EF4-FFF2-40B4-BE49-F238E27FC236}">
                <a16:creationId xmlns="" xmlns:a16="http://schemas.microsoft.com/office/drawing/2014/main" id="{4C056DC6-CF56-F231-373A-D65ECCE688C7}"/>
              </a:ext>
            </a:extLst>
          </p:cNvPr>
          <p:cNvSpPr txBox="1">
            <a:spLocks/>
          </p:cNvSpPr>
          <p:nvPr userDrawn="1"/>
        </p:nvSpPr>
        <p:spPr>
          <a:xfrm>
            <a:off x="6538826" y="4942628"/>
            <a:ext cx="1037345" cy="491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800" b="1">
                <a:solidFill>
                  <a:srgbClr val="006290"/>
                </a:solidFill>
              </a:rPr>
              <a:t>km</a:t>
            </a:r>
          </a:p>
        </p:txBody>
      </p:sp>
      <p:sp>
        <p:nvSpPr>
          <p:cNvPr id="21" name="Tijdelijke aanduiding voor tekst 2">
            <a:extLst>
              <a:ext uri="{FF2B5EF4-FFF2-40B4-BE49-F238E27FC236}">
                <a16:creationId xmlns="" xmlns:a16="http://schemas.microsoft.com/office/drawing/2014/main" id="{97372B38-E764-F65E-64E8-08A3A703C5F6}"/>
              </a:ext>
            </a:extLst>
          </p:cNvPr>
          <p:cNvSpPr>
            <a:spLocks noGrp="1"/>
          </p:cNvSpPr>
          <p:nvPr>
            <p:ph type="body" idx="10" hasCustomPrompt="1"/>
          </p:nvPr>
        </p:nvSpPr>
        <p:spPr>
          <a:xfrm>
            <a:off x="1044866" y="4887046"/>
            <a:ext cx="2174400" cy="569095"/>
          </a:xfrm>
        </p:spPr>
        <p:txBody>
          <a:bodyPr anchor="t">
            <a:noAutofit/>
          </a:bodyPr>
          <a:lstStyle>
            <a:lvl1pPr marL="0" indent="0" algn="ctr">
              <a:buNone/>
              <a:defRPr sz="3200" b="1">
                <a:solidFill>
                  <a:srgbClr val="00629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xx</a:t>
            </a:r>
          </a:p>
        </p:txBody>
      </p:sp>
      <p:sp>
        <p:nvSpPr>
          <p:cNvPr id="22" name="Tijdelijke aanduiding voor tekst 2">
            <a:extLst>
              <a:ext uri="{FF2B5EF4-FFF2-40B4-BE49-F238E27FC236}">
                <a16:creationId xmlns="" xmlns:a16="http://schemas.microsoft.com/office/drawing/2014/main" id="{D36A417A-FC92-E444-4673-70DFC0A079CB}"/>
              </a:ext>
            </a:extLst>
          </p:cNvPr>
          <p:cNvSpPr>
            <a:spLocks noGrp="1"/>
          </p:cNvSpPr>
          <p:nvPr>
            <p:ph type="body" idx="11" hasCustomPrompt="1"/>
          </p:nvPr>
        </p:nvSpPr>
        <p:spPr>
          <a:xfrm>
            <a:off x="3238052" y="4887046"/>
            <a:ext cx="1225966" cy="569095"/>
          </a:xfrm>
        </p:spPr>
        <p:txBody>
          <a:bodyPr anchor="t">
            <a:noAutofit/>
          </a:bodyPr>
          <a:lstStyle>
            <a:lvl1pPr marL="0" indent="0" algn="r">
              <a:buNone/>
              <a:defRPr sz="3200" b="1">
                <a:solidFill>
                  <a:srgbClr val="00629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xx</a:t>
            </a:r>
          </a:p>
        </p:txBody>
      </p:sp>
      <p:sp>
        <p:nvSpPr>
          <p:cNvPr id="23" name="Tijdelijke aanduiding voor tekst 2">
            <a:extLst>
              <a:ext uri="{FF2B5EF4-FFF2-40B4-BE49-F238E27FC236}">
                <a16:creationId xmlns="" xmlns:a16="http://schemas.microsoft.com/office/drawing/2014/main" id="{F753B703-8252-8389-5072-5F83080AFE76}"/>
              </a:ext>
            </a:extLst>
          </p:cNvPr>
          <p:cNvSpPr>
            <a:spLocks noGrp="1"/>
          </p:cNvSpPr>
          <p:nvPr>
            <p:ph type="body" idx="12" hasCustomPrompt="1"/>
          </p:nvPr>
        </p:nvSpPr>
        <p:spPr>
          <a:xfrm>
            <a:off x="5322416" y="4887046"/>
            <a:ext cx="1279238" cy="569095"/>
          </a:xfrm>
        </p:spPr>
        <p:txBody>
          <a:bodyPr anchor="t">
            <a:noAutofit/>
          </a:bodyPr>
          <a:lstStyle>
            <a:lvl1pPr marL="0" indent="0" algn="r">
              <a:buNone/>
              <a:defRPr sz="3200" b="1">
                <a:solidFill>
                  <a:srgbClr val="00629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xx</a:t>
            </a:r>
          </a:p>
        </p:txBody>
      </p:sp>
      <p:grpSp>
        <p:nvGrpSpPr>
          <p:cNvPr id="35" name="Groep 34">
            <a:extLst>
              <a:ext uri="{FF2B5EF4-FFF2-40B4-BE49-F238E27FC236}">
                <a16:creationId xmlns="" xmlns:a16="http://schemas.microsoft.com/office/drawing/2014/main" id="{BD8CC30A-965B-3C5D-28A5-61CDA3068F41}"/>
              </a:ext>
            </a:extLst>
          </p:cNvPr>
          <p:cNvGrpSpPr/>
          <p:nvPr userDrawn="1"/>
        </p:nvGrpSpPr>
        <p:grpSpPr>
          <a:xfrm>
            <a:off x="1273424" y="2647006"/>
            <a:ext cx="1739112" cy="1705920"/>
            <a:chOff x="1273424" y="2647006"/>
            <a:chExt cx="1739112" cy="1705920"/>
          </a:xfrm>
        </p:grpSpPr>
        <p:sp>
          <p:nvSpPr>
            <p:cNvPr id="4" name="Ovaal 3">
              <a:extLst>
                <a:ext uri="{FF2B5EF4-FFF2-40B4-BE49-F238E27FC236}">
                  <a16:creationId xmlns="" xmlns:a16="http://schemas.microsoft.com/office/drawing/2014/main" id="{4169EF91-AC1D-6E36-CA97-1360EA880C75}"/>
                </a:ext>
              </a:extLst>
            </p:cNvPr>
            <p:cNvSpPr/>
            <p:nvPr userDrawn="1"/>
          </p:nvSpPr>
          <p:spPr>
            <a:xfrm>
              <a:off x="1273424" y="2647006"/>
              <a:ext cx="1739112" cy="1705920"/>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0" name="Afbeelding 39">
              <a:extLst>
                <a:ext uri="{FF2B5EF4-FFF2-40B4-BE49-F238E27FC236}">
                  <a16:creationId xmlns="" xmlns:a16="http://schemas.microsoft.com/office/drawing/2014/main" id="{2C1DD9E7-6C9C-4763-80F4-B94BA536A8EA}"/>
                </a:ext>
              </a:extLst>
            </p:cNvPr>
            <p:cNvPicPr>
              <a:picLocks noChangeAspect="1"/>
            </p:cNvPicPr>
            <p:nvPr userDrawn="1"/>
          </p:nvPicPr>
          <p:blipFill>
            <a:blip r:embed="rId3"/>
            <a:stretch>
              <a:fillRect/>
            </a:stretch>
          </p:blipFill>
          <p:spPr>
            <a:xfrm>
              <a:off x="1881327" y="2963109"/>
              <a:ext cx="523305" cy="1129675"/>
            </a:xfrm>
            <a:prstGeom prst="rect">
              <a:avLst/>
            </a:prstGeom>
          </p:spPr>
        </p:pic>
      </p:grpSp>
      <p:pic>
        <p:nvPicPr>
          <p:cNvPr id="20" name="Graphic 19">
            <a:extLst>
              <a:ext uri="{FF2B5EF4-FFF2-40B4-BE49-F238E27FC236}">
                <a16:creationId xmlns="" xmlns:a16="http://schemas.microsoft.com/office/drawing/2014/main" id="{0461BB74-B5B4-3A4D-C9DF-82B0ABD3F172}"/>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3401948" y="2888693"/>
            <a:ext cx="1272137" cy="1272137"/>
          </a:xfrm>
          <a:prstGeom prst="rect">
            <a:avLst/>
          </a:prstGeom>
        </p:spPr>
      </p:pic>
      <p:grpSp>
        <p:nvGrpSpPr>
          <p:cNvPr id="33" name="Groep 32">
            <a:extLst>
              <a:ext uri="{FF2B5EF4-FFF2-40B4-BE49-F238E27FC236}">
                <a16:creationId xmlns="" xmlns:a16="http://schemas.microsoft.com/office/drawing/2014/main" id="{B0F00F7D-2362-2814-FC6D-40B92CA9D208}"/>
              </a:ext>
            </a:extLst>
          </p:cNvPr>
          <p:cNvGrpSpPr/>
          <p:nvPr userDrawn="1"/>
        </p:nvGrpSpPr>
        <p:grpSpPr>
          <a:xfrm>
            <a:off x="3446615" y="2647006"/>
            <a:ext cx="1865290" cy="1705920"/>
            <a:chOff x="3530045" y="2647006"/>
            <a:chExt cx="1865290" cy="1705920"/>
          </a:xfrm>
        </p:grpSpPr>
        <p:sp>
          <p:nvSpPr>
            <p:cNvPr id="5" name="Ovaal 4">
              <a:extLst>
                <a:ext uri="{FF2B5EF4-FFF2-40B4-BE49-F238E27FC236}">
                  <a16:creationId xmlns="" xmlns:a16="http://schemas.microsoft.com/office/drawing/2014/main" id="{E0916AC3-A8E4-51AC-E31A-D92D62083A03}"/>
                </a:ext>
              </a:extLst>
            </p:cNvPr>
            <p:cNvSpPr/>
            <p:nvPr userDrawn="1"/>
          </p:nvSpPr>
          <p:spPr>
            <a:xfrm>
              <a:off x="3530045" y="2647006"/>
              <a:ext cx="1739112" cy="1705920"/>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Graphic 6">
              <a:extLst>
                <a:ext uri="{FF2B5EF4-FFF2-40B4-BE49-F238E27FC236}">
                  <a16:creationId xmlns="" xmlns:a16="http://schemas.microsoft.com/office/drawing/2014/main" id="{3EFC1A6A-F2D0-2143-69E9-7EC2D0D3AC3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952835" y="2801735"/>
              <a:ext cx="1442500" cy="1442500"/>
            </a:xfrm>
            <a:prstGeom prst="rect">
              <a:avLst/>
            </a:prstGeom>
          </p:spPr>
        </p:pic>
        <p:pic>
          <p:nvPicPr>
            <p:cNvPr id="25" name="Graphic 24">
              <a:extLst>
                <a:ext uri="{FF2B5EF4-FFF2-40B4-BE49-F238E27FC236}">
                  <a16:creationId xmlns="" xmlns:a16="http://schemas.microsoft.com/office/drawing/2014/main" id="{2CC9FBBD-C982-9A5F-692D-A9D590E6D3E8}"/>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flipH="1">
              <a:off x="3556189" y="2738947"/>
              <a:ext cx="1272137" cy="1272137"/>
            </a:xfrm>
            <a:prstGeom prst="rect">
              <a:avLst/>
            </a:prstGeom>
          </p:spPr>
        </p:pic>
      </p:grpSp>
      <p:sp>
        <p:nvSpPr>
          <p:cNvPr id="3" name="Rechthoek 2">
            <a:extLst>
              <a:ext uri="{FF2B5EF4-FFF2-40B4-BE49-F238E27FC236}">
                <a16:creationId xmlns="" xmlns:a16="http://schemas.microsoft.com/office/drawing/2014/main" id="{61FE5C08-3309-4AEA-1184-AB9159D32DB8}"/>
              </a:ext>
            </a:extLst>
          </p:cNvPr>
          <p:cNvSpPr/>
          <p:nvPr userDrawn="1"/>
        </p:nvSpPr>
        <p:spPr>
          <a:xfrm>
            <a:off x="8041341" y="1956122"/>
            <a:ext cx="3496235" cy="4177530"/>
          </a:xfrm>
          <a:prstGeom prst="rect">
            <a:avLst/>
          </a:prstGeom>
          <a:solidFill>
            <a:schemeClr val="bg1"/>
          </a:solidFill>
          <a:ln>
            <a:solidFill>
              <a:srgbClr val="C2BD2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4" name="Ovaal 23">
            <a:extLst>
              <a:ext uri="{FF2B5EF4-FFF2-40B4-BE49-F238E27FC236}">
                <a16:creationId xmlns="" xmlns:a16="http://schemas.microsoft.com/office/drawing/2014/main" id="{2C14D897-BC59-B403-A2ED-1B5535FB7B3D}"/>
              </a:ext>
            </a:extLst>
          </p:cNvPr>
          <p:cNvSpPr/>
          <p:nvPr userDrawn="1"/>
        </p:nvSpPr>
        <p:spPr>
          <a:xfrm>
            <a:off x="8919902" y="2611147"/>
            <a:ext cx="1739112" cy="1705920"/>
          </a:xfrm>
          <a:prstGeom prst="ellipse">
            <a:avLst/>
          </a:prstGeom>
          <a:solidFill>
            <a:srgbClr val="C2BD2B">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ijdelijke aanduiding voor inhoud 3">
            <a:extLst>
              <a:ext uri="{FF2B5EF4-FFF2-40B4-BE49-F238E27FC236}">
                <a16:creationId xmlns="" xmlns:a16="http://schemas.microsoft.com/office/drawing/2014/main" id="{A18F77E1-206F-C29A-035D-DF9CA67E1258}"/>
              </a:ext>
            </a:extLst>
          </p:cNvPr>
          <p:cNvSpPr txBox="1">
            <a:spLocks/>
          </p:cNvSpPr>
          <p:nvPr userDrawn="1"/>
        </p:nvSpPr>
        <p:spPr>
          <a:xfrm>
            <a:off x="8251775" y="4628712"/>
            <a:ext cx="3075367" cy="239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solidFill>
                  <a:srgbClr val="3F3F3F"/>
                </a:solidFill>
                <a:effectLst/>
                <a:latin typeface="Source Sans Pro" panose="020B0503030403020204" pitchFamily="34" charset="77"/>
              </a:rPr>
              <a:t>Elke persoon verbruikt gemiddeld</a:t>
            </a:r>
            <a:r>
              <a:rPr lang="nl-BE" sz="1600">
                <a:latin typeface="Source Sans Pro" panose="020B0503030403020204" pitchFamily="34" charset="77"/>
              </a:rPr>
              <a:t> </a:t>
            </a:r>
          </a:p>
        </p:txBody>
      </p:sp>
      <p:sp>
        <p:nvSpPr>
          <p:cNvPr id="28" name="Tijdelijke aanduiding voor inhoud 3">
            <a:extLst>
              <a:ext uri="{FF2B5EF4-FFF2-40B4-BE49-F238E27FC236}">
                <a16:creationId xmlns="" xmlns:a16="http://schemas.microsoft.com/office/drawing/2014/main" id="{4526909A-0EC9-8BC3-16F9-555277449CFB}"/>
              </a:ext>
            </a:extLst>
          </p:cNvPr>
          <p:cNvSpPr txBox="1">
            <a:spLocks/>
          </p:cNvSpPr>
          <p:nvPr userDrawn="1"/>
        </p:nvSpPr>
        <p:spPr>
          <a:xfrm>
            <a:off x="9036994" y="4906769"/>
            <a:ext cx="1504928" cy="491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800" b="1">
                <a:solidFill>
                  <a:srgbClr val="006290"/>
                </a:solidFill>
              </a:rPr>
              <a:t>120 liter</a:t>
            </a:r>
          </a:p>
        </p:txBody>
      </p:sp>
      <p:sp>
        <p:nvSpPr>
          <p:cNvPr id="30" name="Tijdelijke aanduiding voor inhoud 3">
            <a:extLst>
              <a:ext uri="{FF2B5EF4-FFF2-40B4-BE49-F238E27FC236}">
                <a16:creationId xmlns="" xmlns:a16="http://schemas.microsoft.com/office/drawing/2014/main" id="{8D643215-4AF3-811B-1175-C32C051A103E}"/>
              </a:ext>
            </a:extLst>
          </p:cNvPr>
          <p:cNvSpPr txBox="1">
            <a:spLocks/>
          </p:cNvSpPr>
          <p:nvPr userDrawn="1"/>
        </p:nvSpPr>
        <p:spPr>
          <a:xfrm>
            <a:off x="8251775" y="5301065"/>
            <a:ext cx="3075367" cy="2391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solidFill>
                  <a:srgbClr val="3F3F3F"/>
                </a:solidFill>
                <a:effectLst/>
                <a:latin typeface="Source Sans Pro" panose="020B0503030403020204" pitchFamily="34" charset="77"/>
              </a:rPr>
              <a:t>water per dag</a:t>
            </a:r>
            <a:endParaRPr lang="nl-BE" sz="1600">
              <a:latin typeface="Source Sans Pro" panose="020B0503030403020204" pitchFamily="34" charset="77"/>
            </a:endParaRPr>
          </a:p>
        </p:txBody>
      </p:sp>
      <p:pic>
        <p:nvPicPr>
          <p:cNvPr id="32" name="Graphic 31">
            <a:extLst>
              <a:ext uri="{FF2B5EF4-FFF2-40B4-BE49-F238E27FC236}">
                <a16:creationId xmlns="" xmlns:a16="http://schemas.microsoft.com/office/drawing/2014/main" id="{E5E31D4A-A759-1D03-5D32-8513E86F2131}"/>
              </a:ext>
            </a:extLst>
          </p:cNvPr>
          <p:cNvPicPr>
            <a:picLocks noChangeAspect="1"/>
          </p:cNvPicPr>
          <p:nvPr userDrawn="1"/>
        </p:nvPicPr>
        <p:blipFill rotWithShape="1">
          <a:blip r:embed="rId10">
            <a:extLst>
              <a:ext uri="{96DAC541-7B7A-43D3-8B79-37D633B846F1}">
                <asvg:svgBlip xmlns:asvg="http://schemas.microsoft.com/office/drawing/2016/SVG/main" xmlns="" r:embed="rId11"/>
              </a:ext>
            </a:extLst>
          </a:blip>
          <a:srcRect l="35992" t="33432" r="38011" b="30330"/>
          <a:stretch/>
        </p:blipFill>
        <p:spPr>
          <a:xfrm>
            <a:off x="9446558" y="2986125"/>
            <a:ext cx="685801" cy="955964"/>
          </a:xfrm>
          <a:prstGeom prst="rect">
            <a:avLst/>
          </a:prstGeom>
        </p:spPr>
      </p:pic>
      <p:sp>
        <p:nvSpPr>
          <p:cNvPr id="36" name="Rechthoek 35">
            <a:extLst>
              <a:ext uri="{FF2B5EF4-FFF2-40B4-BE49-F238E27FC236}">
                <a16:creationId xmlns="" xmlns:a16="http://schemas.microsoft.com/office/drawing/2014/main" id="{F8065E3E-92B1-B6B7-EEE7-ADD179F2405F}"/>
              </a:ext>
            </a:extLst>
          </p:cNvPr>
          <p:cNvSpPr/>
          <p:nvPr userDrawn="1"/>
        </p:nvSpPr>
        <p:spPr>
          <a:xfrm>
            <a:off x="8172551" y="1796233"/>
            <a:ext cx="1257505" cy="331694"/>
          </a:xfrm>
          <a:prstGeom prst="rect">
            <a:avLst/>
          </a:prstGeom>
          <a:solidFill>
            <a:srgbClr val="1A9D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Tijdelijke aanduiding voor inhoud 3">
            <a:extLst>
              <a:ext uri="{FF2B5EF4-FFF2-40B4-BE49-F238E27FC236}">
                <a16:creationId xmlns="" xmlns:a16="http://schemas.microsoft.com/office/drawing/2014/main" id="{D41E87FD-6C42-6081-7464-1B8DF0691C01}"/>
              </a:ext>
            </a:extLst>
          </p:cNvPr>
          <p:cNvSpPr txBox="1">
            <a:spLocks/>
          </p:cNvSpPr>
          <p:nvPr userDrawn="1"/>
        </p:nvSpPr>
        <p:spPr>
          <a:xfrm>
            <a:off x="8168069" y="1817087"/>
            <a:ext cx="1266468"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b="1" i="0">
                <a:solidFill>
                  <a:schemeClr val="bg1"/>
                </a:solidFill>
                <a:latin typeface="Source Sans Pro" panose="020B0503030403020204" pitchFamily="34" charset="77"/>
              </a:rPr>
              <a:t>Wist je dat?</a:t>
            </a:r>
          </a:p>
        </p:txBody>
      </p:sp>
    </p:spTree>
    <p:extLst>
      <p:ext uri="{BB962C8B-B14F-4D97-AF65-F5344CB8AC3E}">
        <p14:creationId xmlns:p14="http://schemas.microsoft.com/office/powerpoint/2010/main" val="18307271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H1_Foto_2">
    <p:spTree>
      <p:nvGrpSpPr>
        <p:cNvPr id="1" name=""/>
        <p:cNvGrpSpPr/>
        <p:nvPr/>
      </p:nvGrpSpPr>
      <p:grpSpPr>
        <a:xfrm>
          <a:off x="0" y="0"/>
          <a:ext cx="0" cy="0"/>
          <a:chOff x="0" y="0"/>
          <a:chExt cx="0" cy="0"/>
        </a:xfrm>
      </p:grpSpPr>
      <p:sp>
        <p:nvSpPr>
          <p:cNvPr id="4" name="Tijdelijke aanduiding voor dianummer 5">
            <a:extLst>
              <a:ext uri="{FF2B5EF4-FFF2-40B4-BE49-F238E27FC236}">
                <a16:creationId xmlns="" xmlns:a16="http://schemas.microsoft.com/office/drawing/2014/main" id="{D296F3B9-430A-E0FF-56D7-56E71E57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rgbClr val="009DE1"/>
                </a:solidFill>
                <a:latin typeface="Source Sans Pro" panose="020B0503030403020204" pitchFamily="34" charset="0"/>
                <a:ea typeface="Source Sans Pro" panose="020B0503030403020204" pitchFamily="34" charset="0"/>
              </a:defRPr>
            </a:lvl1pPr>
          </a:lstStyle>
          <a:p>
            <a:fld id="{77F5ABDD-BE9F-C94B-BD23-5C887EF8759F}" type="slidenum">
              <a:rPr lang="nl-BE" smtClean="0"/>
              <a:pPr/>
              <a:t>‹nr.›</a:t>
            </a:fld>
            <a:endParaRPr lang="nl-BE"/>
          </a:p>
        </p:txBody>
      </p:sp>
      <p:cxnSp>
        <p:nvCxnSpPr>
          <p:cNvPr id="8" name="Rechte verbindingslijn 7">
            <a:extLst>
              <a:ext uri="{FF2B5EF4-FFF2-40B4-BE49-F238E27FC236}">
                <a16:creationId xmlns="" xmlns:a16="http://schemas.microsoft.com/office/drawing/2014/main" id="{46748BD2-5F66-207D-AB46-DEC7C55E95CE}"/>
              </a:ext>
            </a:extLst>
          </p:cNvPr>
          <p:cNvCxnSpPr>
            <a:cxnSpLocks/>
          </p:cNvCxnSpPr>
          <p:nvPr userDrawn="1"/>
        </p:nvCxnSpPr>
        <p:spPr>
          <a:xfrm>
            <a:off x="927058" y="542538"/>
            <a:ext cx="779822" cy="0"/>
          </a:xfrm>
          <a:prstGeom prst="line">
            <a:avLst/>
          </a:prstGeom>
          <a:ln w="57150">
            <a:solidFill>
              <a:srgbClr val="C1BD2B"/>
            </a:solidFill>
          </a:ln>
        </p:spPr>
        <p:style>
          <a:lnRef idx="1">
            <a:schemeClr val="accent1"/>
          </a:lnRef>
          <a:fillRef idx="0">
            <a:schemeClr val="accent1"/>
          </a:fillRef>
          <a:effectRef idx="0">
            <a:schemeClr val="accent1"/>
          </a:effectRef>
          <a:fontRef idx="minor">
            <a:schemeClr val="tx1"/>
          </a:fontRef>
        </p:style>
      </p:cxnSp>
      <p:sp>
        <p:nvSpPr>
          <p:cNvPr id="9" name="Titel 1">
            <a:extLst>
              <a:ext uri="{FF2B5EF4-FFF2-40B4-BE49-F238E27FC236}">
                <a16:creationId xmlns="" xmlns:a16="http://schemas.microsoft.com/office/drawing/2014/main" id="{9B984370-2F52-4BC7-413D-022C7DBFF2FC}"/>
              </a:ext>
            </a:extLst>
          </p:cNvPr>
          <p:cNvSpPr>
            <a:spLocks noGrp="1"/>
          </p:cNvSpPr>
          <p:nvPr>
            <p:ph type="title"/>
          </p:nvPr>
        </p:nvSpPr>
        <p:spPr>
          <a:xfrm>
            <a:off x="815298" y="580475"/>
            <a:ext cx="10769600" cy="907371"/>
          </a:xfrm>
        </p:spPr>
        <p:txBody>
          <a:bodyPr anchor="t"/>
          <a:lstStyle/>
          <a:p>
            <a:r>
              <a:rPr lang="nl-NL"/>
              <a:t>Klik om stijl te bewerken</a:t>
            </a:r>
            <a:endParaRPr lang="nl-BE"/>
          </a:p>
        </p:txBody>
      </p:sp>
      <p:sp>
        <p:nvSpPr>
          <p:cNvPr id="2" name="Tijdelijke aanduiding voor inhoud 3">
            <a:extLst>
              <a:ext uri="{FF2B5EF4-FFF2-40B4-BE49-F238E27FC236}">
                <a16:creationId xmlns="" xmlns:a16="http://schemas.microsoft.com/office/drawing/2014/main" id="{AFCF20C2-7E54-AD58-474F-1556435CC348}"/>
              </a:ext>
            </a:extLst>
          </p:cNvPr>
          <p:cNvSpPr txBox="1">
            <a:spLocks/>
          </p:cNvSpPr>
          <p:nvPr userDrawn="1"/>
        </p:nvSpPr>
        <p:spPr>
          <a:xfrm>
            <a:off x="2739380" y="5249073"/>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b="1"/>
              <a:t>Gerealiseerde riolering</a:t>
            </a:r>
          </a:p>
          <a:p>
            <a:pPr marL="0" indent="0" algn="ctr">
              <a:buFont typeface="Arial" panose="020B0604020202020204" pitchFamily="34" charset="0"/>
              <a:buNone/>
            </a:pPr>
            <a:endParaRPr lang="nl-BE" sz="1600"/>
          </a:p>
        </p:txBody>
      </p:sp>
      <p:sp>
        <p:nvSpPr>
          <p:cNvPr id="3" name="Tijdelijke aanduiding voor tekst 2">
            <a:extLst>
              <a:ext uri="{FF2B5EF4-FFF2-40B4-BE49-F238E27FC236}">
                <a16:creationId xmlns="" xmlns:a16="http://schemas.microsoft.com/office/drawing/2014/main" id="{9F0F91B4-3CAA-2D43-E23D-55ED6D6B4E7E}"/>
              </a:ext>
            </a:extLst>
          </p:cNvPr>
          <p:cNvSpPr>
            <a:spLocks noGrp="1"/>
          </p:cNvSpPr>
          <p:nvPr>
            <p:ph type="body" idx="10" hasCustomPrompt="1"/>
          </p:nvPr>
        </p:nvSpPr>
        <p:spPr>
          <a:xfrm>
            <a:off x="3188710" y="5539119"/>
            <a:ext cx="1008392" cy="569095"/>
          </a:xfrm>
        </p:spPr>
        <p:txBody>
          <a:bodyPr anchor="t">
            <a:noAutofit/>
          </a:bodyPr>
          <a:lstStyle>
            <a:lvl1pPr marL="0" indent="0" algn="r">
              <a:buNone/>
              <a:defRPr sz="3200" b="1">
                <a:solidFill>
                  <a:srgbClr val="00629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XX</a:t>
            </a:r>
          </a:p>
        </p:txBody>
      </p:sp>
      <p:sp>
        <p:nvSpPr>
          <p:cNvPr id="5" name="Tijdelijke aanduiding voor inhoud 3">
            <a:extLst>
              <a:ext uri="{FF2B5EF4-FFF2-40B4-BE49-F238E27FC236}">
                <a16:creationId xmlns="" xmlns:a16="http://schemas.microsoft.com/office/drawing/2014/main" id="{1A883BCE-3983-68F6-7EF6-C95E52ECDD19}"/>
              </a:ext>
            </a:extLst>
          </p:cNvPr>
          <p:cNvSpPr txBox="1">
            <a:spLocks/>
          </p:cNvSpPr>
          <p:nvPr userDrawn="1"/>
        </p:nvSpPr>
        <p:spPr>
          <a:xfrm>
            <a:off x="7039608" y="5249073"/>
            <a:ext cx="2687183"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b="1"/>
              <a:t>Gezuiverd afvalwater</a:t>
            </a:r>
          </a:p>
          <a:p>
            <a:pPr marL="0" indent="0" algn="ctr">
              <a:buFont typeface="Arial" panose="020B0604020202020204" pitchFamily="34" charset="0"/>
              <a:buNone/>
            </a:pPr>
            <a:endParaRPr lang="nl-BE" sz="1600"/>
          </a:p>
        </p:txBody>
      </p:sp>
      <p:sp>
        <p:nvSpPr>
          <p:cNvPr id="10" name="object 5">
            <a:extLst>
              <a:ext uri="{FF2B5EF4-FFF2-40B4-BE49-F238E27FC236}">
                <a16:creationId xmlns="" xmlns:a16="http://schemas.microsoft.com/office/drawing/2014/main" id="{25DA49EA-9BB8-65E8-BE51-5D42951E1CFC}"/>
              </a:ext>
            </a:extLst>
          </p:cNvPr>
          <p:cNvSpPr/>
          <p:nvPr userDrawn="1"/>
        </p:nvSpPr>
        <p:spPr>
          <a:xfrm>
            <a:off x="2376000" y="2271010"/>
            <a:ext cx="110543" cy="2760527"/>
          </a:xfrm>
          <a:custGeom>
            <a:avLst/>
            <a:gdLst/>
            <a:ahLst/>
            <a:cxnLst/>
            <a:rect l="l" t="t" r="r" b="b"/>
            <a:pathLst>
              <a:path h="2889250">
                <a:moveTo>
                  <a:pt x="0" y="0"/>
                </a:moveTo>
                <a:lnTo>
                  <a:pt x="0" y="2889135"/>
                </a:lnTo>
              </a:path>
            </a:pathLst>
          </a:custGeom>
          <a:ln w="6350">
            <a:solidFill>
              <a:srgbClr val="C7C8CA"/>
            </a:solidFill>
            <a:prstDash val="dash"/>
          </a:ln>
        </p:spPr>
        <p:txBody>
          <a:bodyPr wrap="square" lIns="0" tIns="0" rIns="0" bIns="0" rtlCol="0"/>
          <a:lstStyle/>
          <a:p>
            <a:endParaRPr/>
          </a:p>
        </p:txBody>
      </p:sp>
      <p:sp>
        <p:nvSpPr>
          <p:cNvPr id="11" name="object 5">
            <a:extLst>
              <a:ext uri="{FF2B5EF4-FFF2-40B4-BE49-F238E27FC236}">
                <a16:creationId xmlns="" xmlns:a16="http://schemas.microsoft.com/office/drawing/2014/main" id="{DA191AE6-0711-1908-43EA-15FF47E381CC}"/>
              </a:ext>
            </a:extLst>
          </p:cNvPr>
          <p:cNvSpPr/>
          <p:nvPr userDrawn="1"/>
        </p:nvSpPr>
        <p:spPr>
          <a:xfrm rot="5400000">
            <a:off x="6023488" y="1390812"/>
            <a:ext cx="145023" cy="7426474"/>
          </a:xfrm>
          <a:custGeom>
            <a:avLst/>
            <a:gdLst/>
            <a:ahLst/>
            <a:cxnLst/>
            <a:rect l="l" t="t" r="r" b="b"/>
            <a:pathLst>
              <a:path h="2889250">
                <a:moveTo>
                  <a:pt x="0" y="0"/>
                </a:moveTo>
                <a:lnTo>
                  <a:pt x="0" y="2889135"/>
                </a:lnTo>
              </a:path>
            </a:pathLst>
          </a:custGeom>
          <a:ln w="6350">
            <a:solidFill>
              <a:srgbClr val="C7C8CA"/>
            </a:solidFill>
            <a:prstDash val="dash"/>
          </a:ln>
        </p:spPr>
        <p:txBody>
          <a:bodyPr wrap="square" lIns="0" tIns="0" rIns="0" bIns="0" rtlCol="0"/>
          <a:lstStyle/>
          <a:p>
            <a:endParaRPr/>
          </a:p>
        </p:txBody>
      </p:sp>
      <p:sp>
        <p:nvSpPr>
          <p:cNvPr id="12" name="Tijdelijke aanduiding voor inhoud 3">
            <a:extLst>
              <a:ext uri="{FF2B5EF4-FFF2-40B4-BE49-F238E27FC236}">
                <a16:creationId xmlns="" xmlns:a16="http://schemas.microsoft.com/office/drawing/2014/main" id="{17648E43-4AC6-103E-796F-FAB20076D524}"/>
              </a:ext>
            </a:extLst>
          </p:cNvPr>
          <p:cNvSpPr txBox="1">
            <a:spLocks/>
          </p:cNvSpPr>
          <p:nvPr userDrawn="1"/>
        </p:nvSpPr>
        <p:spPr>
          <a:xfrm>
            <a:off x="653865" y="2198498"/>
            <a:ext cx="1728898"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100%</a:t>
            </a:r>
          </a:p>
          <a:p>
            <a:pPr marL="0" indent="0" algn="r">
              <a:buFont typeface="Arial" panose="020B0604020202020204" pitchFamily="34" charset="0"/>
              <a:buNone/>
            </a:pPr>
            <a:endParaRPr lang="nl-BE" sz="1600"/>
          </a:p>
        </p:txBody>
      </p:sp>
      <p:sp>
        <p:nvSpPr>
          <p:cNvPr id="13" name="Tijdelijke aanduiding voor inhoud 3">
            <a:extLst>
              <a:ext uri="{FF2B5EF4-FFF2-40B4-BE49-F238E27FC236}">
                <a16:creationId xmlns="" xmlns:a16="http://schemas.microsoft.com/office/drawing/2014/main" id="{2DBF5C7B-915D-D57D-A70D-6E4187112D80}"/>
              </a:ext>
            </a:extLst>
          </p:cNvPr>
          <p:cNvSpPr txBox="1">
            <a:spLocks/>
          </p:cNvSpPr>
          <p:nvPr userDrawn="1"/>
        </p:nvSpPr>
        <p:spPr>
          <a:xfrm>
            <a:off x="653865" y="4821776"/>
            <a:ext cx="1722136"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0%</a:t>
            </a:r>
          </a:p>
          <a:p>
            <a:pPr marL="0" indent="0" algn="r">
              <a:buFont typeface="Arial" panose="020B0604020202020204" pitchFamily="34" charset="0"/>
              <a:buNone/>
            </a:pPr>
            <a:endParaRPr lang="nl-BE" sz="1600"/>
          </a:p>
        </p:txBody>
      </p:sp>
      <p:sp>
        <p:nvSpPr>
          <p:cNvPr id="14" name="Tijdelijke aanduiding voor inhoud 3">
            <a:extLst>
              <a:ext uri="{FF2B5EF4-FFF2-40B4-BE49-F238E27FC236}">
                <a16:creationId xmlns="" xmlns:a16="http://schemas.microsoft.com/office/drawing/2014/main" id="{88F5366A-AD16-1F54-08BA-71035450320A}"/>
              </a:ext>
            </a:extLst>
          </p:cNvPr>
          <p:cNvSpPr txBox="1">
            <a:spLocks/>
          </p:cNvSpPr>
          <p:nvPr userDrawn="1"/>
        </p:nvSpPr>
        <p:spPr>
          <a:xfrm>
            <a:off x="653864" y="3456186"/>
            <a:ext cx="1722135" cy="2900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009DE1"/>
              </a:buClr>
              <a:buSzTx/>
              <a:buFont typeface="Arial" panose="020B0604020202020204" pitchFamily="34" charset="0"/>
              <a:buNone/>
              <a:tabLst/>
              <a:defRPr/>
            </a:pPr>
            <a:r>
              <a:rPr lang="nl-BE" sz="1600"/>
              <a:t>50%</a:t>
            </a:r>
          </a:p>
          <a:p>
            <a:pPr marL="0" indent="0" algn="r">
              <a:buFont typeface="Arial" panose="020B0604020202020204" pitchFamily="34" charset="0"/>
              <a:buNone/>
            </a:pPr>
            <a:endParaRPr lang="nl-BE" sz="1600"/>
          </a:p>
        </p:txBody>
      </p:sp>
      <p:sp>
        <p:nvSpPr>
          <p:cNvPr id="7" name="Tijdelijke aanduiding voor inhoud 3">
            <a:extLst>
              <a:ext uri="{FF2B5EF4-FFF2-40B4-BE49-F238E27FC236}">
                <a16:creationId xmlns="" xmlns:a16="http://schemas.microsoft.com/office/drawing/2014/main" id="{3932645A-5336-FF38-6D0C-63BB3F06A2E8}"/>
              </a:ext>
            </a:extLst>
          </p:cNvPr>
          <p:cNvSpPr txBox="1">
            <a:spLocks/>
          </p:cNvSpPr>
          <p:nvPr userDrawn="1"/>
        </p:nvSpPr>
        <p:spPr>
          <a:xfrm>
            <a:off x="4059065" y="5577777"/>
            <a:ext cx="1037345" cy="491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800" b="1">
                <a:solidFill>
                  <a:srgbClr val="006290"/>
                </a:solidFill>
              </a:rPr>
              <a:t>%</a:t>
            </a:r>
          </a:p>
        </p:txBody>
      </p:sp>
      <p:sp>
        <p:nvSpPr>
          <p:cNvPr id="15" name="Tijdelijke aanduiding voor tekst 2">
            <a:extLst>
              <a:ext uri="{FF2B5EF4-FFF2-40B4-BE49-F238E27FC236}">
                <a16:creationId xmlns="" xmlns:a16="http://schemas.microsoft.com/office/drawing/2014/main" id="{4C7E8E34-695B-31E2-05CF-737774837ED7}"/>
              </a:ext>
            </a:extLst>
          </p:cNvPr>
          <p:cNvSpPr>
            <a:spLocks noGrp="1"/>
          </p:cNvSpPr>
          <p:nvPr>
            <p:ph type="body" idx="11" hasCustomPrompt="1"/>
          </p:nvPr>
        </p:nvSpPr>
        <p:spPr>
          <a:xfrm>
            <a:off x="7447354" y="5539119"/>
            <a:ext cx="1008392" cy="569095"/>
          </a:xfrm>
        </p:spPr>
        <p:txBody>
          <a:bodyPr anchor="t">
            <a:noAutofit/>
          </a:bodyPr>
          <a:lstStyle>
            <a:lvl1pPr marL="0" indent="0" algn="r">
              <a:buNone/>
              <a:defRPr sz="3200" b="1">
                <a:solidFill>
                  <a:srgbClr val="00629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XX</a:t>
            </a:r>
          </a:p>
        </p:txBody>
      </p:sp>
      <p:sp>
        <p:nvSpPr>
          <p:cNvPr id="16" name="Tijdelijke aanduiding voor inhoud 3">
            <a:extLst>
              <a:ext uri="{FF2B5EF4-FFF2-40B4-BE49-F238E27FC236}">
                <a16:creationId xmlns="" xmlns:a16="http://schemas.microsoft.com/office/drawing/2014/main" id="{364731E8-D0E3-EBFF-47EE-26BCFCDA099E}"/>
              </a:ext>
            </a:extLst>
          </p:cNvPr>
          <p:cNvSpPr txBox="1">
            <a:spLocks/>
          </p:cNvSpPr>
          <p:nvPr userDrawn="1"/>
        </p:nvSpPr>
        <p:spPr>
          <a:xfrm>
            <a:off x="8317987" y="5577777"/>
            <a:ext cx="1037345" cy="491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ource Sans Pro" panose="020B0503030403020204" pitchFamily="34" charset="77"/>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Source Sans Pro" panose="020B0503030403020204" pitchFamily="34" charset="0"/>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800" b="1">
                <a:solidFill>
                  <a:srgbClr val="006290"/>
                </a:solidFill>
              </a:rPr>
              <a:t>%</a:t>
            </a:r>
          </a:p>
        </p:txBody>
      </p:sp>
    </p:spTree>
    <p:extLst>
      <p:ext uri="{BB962C8B-B14F-4D97-AF65-F5344CB8AC3E}">
        <p14:creationId xmlns:p14="http://schemas.microsoft.com/office/powerpoint/2010/main" val="2189763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H1_tekst_fotos">
    <p:spTree>
      <p:nvGrpSpPr>
        <p:cNvPr id="1" name=""/>
        <p:cNvGrpSpPr/>
        <p:nvPr/>
      </p:nvGrpSpPr>
      <p:grpSpPr>
        <a:xfrm>
          <a:off x="0" y="0"/>
          <a:ext cx="0" cy="0"/>
          <a:chOff x="0" y="0"/>
          <a:chExt cx="0" cy="0"/>
        </a:xfrm>
      </p:grpSpPr>
      <p:sp>
        <p:nvSpPr>
          <p:cNvPr id="4" name="Tijdelijke aanduiding voor tekst 3">
            <a:extLst>
              <a:ext uri="{FF2B5EF4-FFF2-40B4-BE49-F238E27FC236}">
                <a16:creationId xmlns="" xmlns:a16="http://schemas.microsoft.com/office/drawing/2014/main" id="{4215114F-A375-0C62-60CB-BB3301FF24B4}"/>
              </a:ext>
            </a:extLst>
          </p:cNvPr>
          <p:cNvSpPr>
            <a:spLocks noGrp="1"/>
          </p:cNvSpPr>
          <p:nvPr>
            <p:ph type="body" sz="half" idx="2"/>
          </p:nvPr>
        </p:nvSpPr>
        <p:spPr>
          <a:xfrm>
            <a:off x="815297" y="1798820"/>
            <a:ext cx="5225740" cy="4646950"/>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ijdelijke aanduiding voor afbeelding 10">
            <a:extLst>
              <a:ext uri="{FF2B5EF4-FFF2-40B4-BE49-F238E27FC236}">
                <a16:creationId xmlns="" xmlns:a16="http://schemas.microsoft.com/office/drawing/2014/main" id="{96705559-211F-4748-45D5-98E9E7B482F1}"/>
              </a:ext>
            </a:extLst>
          </p:cNvPr>
          <p:cNvSpPr>
            <a:spLocks noGrp="1"/>
          </p:cNvSpPr>
          <p:nvPr>
            <p:ph type="pic" sz="quarter" idx="11" hasCustomPrompt="1"/>
          </p:nvPr>
        </p:nvSpPr>
        <p:spPr>
          <a:xfrm>
            <a:off x="6753070" y="542538"/>
            <a:ext cx="4600730" cy="2886454"/>
          </a:xfrm>
          <a:solidFill>
            <a:srgbClr val="E4EEF7"/>
          </a:solidFill>
        </p:spPr>
        <p:txBody>
          <a:bodyPr anchor="ctr"/>
          <a:lstStyle>
            <a:lvl1pPr marL="0" indent="0" algn="ctr">
              <a:buNone/>
              <a:defRPr b="1"/>
            </a:lvl1pPr>
          </a:lstStyle>
          <a:p>
            <a:r>
              <a:rPr lang="nl-BE"/>
              <a:t>Voeg hier een afbeelding toe</a:t>
            </a:r>
          </a:p>
        </p:txBody>
      </p:sp>
      <p:sp>
        <p:nvSpPr>
          <p:cNvPr id="13" name="Tijdelijke aanduiding voor afbeelding 10">
            <a:extLst>
              <a:ext uri="{FF2B5EF4-FFF2-40B4-BE49-F238E27FC236}">
                <a16:creationId xmlns="" xmlns:a16="http://schemas.microsoft.com/office/drawing/2014/main" id="{4C948A12-2D7E-6CBD-02F7-1C21AE30FE21}"/>
              </a:ext>
            </a:extLst>
          </p:cNvPr>
          <p:cNvSpPr>
            <a:spLocks noGrp="1"/>
          </p:cNvSpPr>
          <p:nvPr>
            <p:ph type="pic" sz="quarter" idx="12" hasCustomPrompt="1"/>
          </p:nvPr>
        </p:nvSpPr>
        <p:spPr>
          <a:xfrm>
            <a:off x="6753070" y="3585541"/>
            <a:ext cx="4600730" cy="2770809"/>
          </a:xfrm>
          <a:solidFill>
            <a:srgbClr val="E4EEF7"/>
          </a:solidFill>
        </p:spPr>
        <p:txBody>
          <a:bodyPr anchor="ctr"/>
          <a:lstStyle>
            <a:lvl1pPr marL="0" indent="0" algn="ctr">
              <a:buNone/>
              <a:defRPr b="1"/>
            </a:lvl1pPr>
          </a:lstStyle>
          <a:p>
            <a:r>
              <a:rPr lang="nl-BE"/>
              <a:t>Voeg hier een afbeelding toe</a:t>
            </a:r>
          </a:p>
        </p:txBody>
      </p:sp>
      <p:sp>
        <p:nvSpPr>
          <p:cNvPr id="17" name="Tijdelijke aanduiding voor dianummer 5">
            <a:extLst>
              <a:ext uri="{FF2B5EF4-FFF2-40B4-BE49-F238E27FC236}">
                <a16:creationId xmlns="" xmlns:a16="http://schemas.microsoft.com/office/drawing/2014/main" id="{673A9979-E93C-392D-8CF6-ECB517A84E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rgbClr val="009DE1"/>
                </a:solidFill>
                <a:latin typeface="Source Sans Pro" panose="020B0503030403020204" pitchFamily="34" charset="0"/>
                <a:ea typeface="Source Sans Pro" panose="020B0503030403020204" pitchFamily="34" charset="0"/>
              </a:defRPr>
            </a:lvl1pPr>
          </a:lstStyle>
          <a:p>
            <a:fld id="{77F5ABDD-BE9F-C94B-BD23-5C887EF8759F}" type="slidenum">
              <a:rPr lang="nl-BE" smtClean="0"/>
              <a:pPr/>
              <a:t>‹nr.›</a:t>
            </a:fld>
            <a:endParaRPr lang="nl-BE"/>
          </a:p>
        </p:txBody>
      </p:sp>
      <p:cxnSp>
        <p:nvCxnSpPr>
          <p:cNvPr id="18" name="Rechte verbindingslijn 17">
            <a:extLst>
              <a:ext uri="{FF2B5EF4-FFF2-40B4-BE49-F238E27FC236}">
                <a16:creationId xmlns="" xmlns:a16="http://schemas.microsoft.com/office/drawing/2014/main" id="{463B837C-B1AB-84E0-6067-E22004016313}"/>
              </a:ext>
            </a:extLst>
          </p:cNvPr>
          <p:cNvCxnSpPr>
            <a:cxnSpLocks/>
          </p:cNvCxnSpPr>
          <p:nvPr userDrawn="1"/>
        </p:nvCxnSpPr>
        <p:spPr>
          <a:xfrm>
            <a:off x="927058" y="542538"/>
            <a:ext cx="779822" cy="0"/>
          </a:xfrm>
          <a:prstGeom prst="line">
            <a:avLst/>
          </a:prstGeom>
          <a:ln w="57150">
            <a:solidFill>
              <a:srgbClr val="C1BD2B"/>
            </a:solidFill>
          </a:ln>
        </p:spPr>
        <p:style>
          <a:lnRef idx="1">
            <a:schemeClr val="accent1"/>
          </a:lnRef>
          <a:fillRef idx="0">
            <a:schemeClr val="accent1"/>
          </a:fillRef>
          <a:effectRef idx="0">
            <a:schemeClr val="accent1"/>
          </a:effectRef>
          <a:fontRef idx="minor">
            <a:schemeClr val="tx1"/>
          </a:fontRef>
        </p:style>
      </p:cxnSp>
      <p:sp>
        <p:nvSpPr>
          <p:cNvPr id="19" name="Titel 1">
            <a:extLst>
              <a:ext uri="{FF2B5EF4-FFF2-40B4-BE49-F238E27FC236}">
                <a16:creationId xmlns="" xmlns:a16="http://schemas.microsoft.com/office/drawing/2014/main" id="{BEDA19E9-C29B-402A-89D8-9B3873050E0C}"/>
              </a:ext>
            </a:extLst>
          </p:cNvPr>
          <p:cNvSpPr>
            <a:spLocks noGrp="1"/>
          </p:cNvSpPr>
          <p:nvPr>
            <p:ph type="title"/>
          </p:nvPr>
        </p:nvSpPr>
        <p:spPr>
          <a:xfrm>
            <a:off x="815298" y="580475"/>
            <a:ext cx="5225739" cy="1144626"/>
          </a:xfrm>
        </p:spPr>
        <p:txBody>
          <a:bodyPr anchor="t"/>
          <a:lstStyle/>
          <a:p>
            <a:r>
              <a:rPr lang="nl-NL"/>
              <a:t>Klik om stijl te bewerken</a:t>
            </a:r>
            <a:endParaRPr lang="nl-BE"/>
          </a:p>
        </p:txBody>
      </p:sp>
    </p:spTree>
    <p:extLst>
      <p:ext uri="{BB962C8B-B14F-4D97-AF65-F5344CB8AC3E}">
        <p14:creationId xmlns:p14="http://schemas.microsoft.com/office/powerpoint/2010/main" val="29854816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H1_H2_Tekst_foto">
    <p:spTree>
      <p:nvGrpSpPr>
        <p:cNvPr id="1" name=""/>
        <p:cNvGrpSpPr/>
        <p:nvPr/>
      </p:nvGrpSpPr>
      <p:grpSpPr>
        <a:xfrm>
          <a:off x="0" y="0"/>
          <a:ext cx="0" cy="0"/>
          <a:chOff x="0" y="0"/>
          <a:chExt cx="0" cy="0"/>
        </a:xfrm>
      </p:grpSpPr>
      <p:sp>
        <p:nvSpPr>
          <p:cNvPr id="10" name="Tijdelijke aanduiding voor afbeelding 10">
            <a:extLst>
              <a:ext uri="{FF2B5EF4-FFF2-40B4-BE49-F238E27FC236}">
                <a16:creationId xmlns="" xmlns:a16="http://schemas.microsoft.com/office/drawing/2014/main" id="{314E8797-C638-EEDA-83F6-9ED6364F4435}"/>
              </a:ext>
            </a:extLst>
          </p:cNvPr>
          <p:cNvSpPr>
            <a:spLocks noGrp="1"/>
          </p:cNvSpPr>
          <p:nvPr>
            <p:ph type="pic" sz="quarter" idx="11" hasCustomPrompt="1"/>
          </p:nvPr>
        </p:nvSpPr>
        <p:spPr>
          <a:xfrm>
            <a:off x="6753070" y="542538"/>
            <a:ext cx="4623632" cy="5813798"/>
          </a:xfrm>
          <a:solidFill>
            <a:srgbClr val="E4EEF7"/>
          </a:solidFill>
        </p:spPr>
        <p:txBody>
          <a:bodyPr anchor="ctr"/>
          <a:lstStyle>
            <a:lvl1pPr marL="0" indent="0" algn="ctr">
              <a:buNone/>
              <a:defRPr b="1"/>
            </a:lvl1pPr>
          </a:lstStyle>
          <a:p>
            <a:r>
              <a:rPr lang="nl-BE"/>
              <a:t>Voeg hier een afbeelding toe</a:t>
            </a:r>
          </a:p>
        </p:txBody>
      </p:sp>
      <p:sp>
        <p:nvSpPr>
          <p:cNvPr id="12" name="Tijdelijke aanduiding voor tekst 2">
            <a:extLst>
              <a:ext uri="{FF2B5EF4-FFF2-40B4-BE49-F238E27FC236}">
                <a16:creationId xmlns="" xmlns:a16="http://schemas.microsoft.com/office/drawing/2014/main" id="{BD3E313C-A3A4-051A-B75D-50336CE8523A}"/>
              </a:ext>
            </a:extLst>
          </p:cNvPr>
          <p:cNvSpPr>
            <a:spLocks noGrp="1"/>
          </p:cNvSpPr>
          <p:nvPr>
            <p:ph type="body" idx="1"/>
          </p:nvPr>
        </p:nvSpPr>
        <p:spPr>
          <a:xfrm>
            <a:off x="839788" y="1681163"/>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3" name="Tijdelijke aanduiding voor inhoud 3">
            <a:extLst>
              <a:ext uri="{FF2B5EF4-FFF2-40B4-BE49-F238E27FC236}">
                <a16:creationId xmlns="" xmlns:a16="http://schemas.microsoft.com/office/drawing/2014/main" id="{210BDB9C-24EC-5A8E-FAE5-F9572C746DC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8" name="Tijdelijke aanduiding voor dianummer 5">
            <a:extLst>
              <a:ext uri="{FF2B5EF4-FFF2-40B4-BE49-F238E27FC236}">
                <a16:creationId xmlns="" xmlns:a16="http://schemas.microsoft.com/office/drawing/2014/main" id="{91AE368F-A578-7BD4-E378-73F3DEA332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rgbClr val="009DE1"/>
                </a:solidFill>
                <a:latin typeface="Source Sans Pro" panose="020B0503030403020204" pitchFamily="34" charset="0"/>
                <a:ea typeface="Source Sans Pro" panose="020B0503030403020204" pitchFamily="34" charset="0"/>
              </a:defRPr>
            </a:lvl1pPr>
          </a:lstStyle>
          <a:p>
            <a:fld id="{77F5ABDD-BE9F-C94B-BD23-5C887EF8759F}" type="slidenum">
              <a:rPr lang="nl-BE" smtClean="0"/>
              <a:pPr/>
              <a:t>‹nr.›</a:t>
            </a:fld>
            <a:endParaRPr lang="nl-BE"/>
          </a:p>
        </p:txBody>
      </p:sp>
      <p:cxnSp>
        <p:nvCxnSpPr>
          <p:cNvPr id="19" name="Rechte verbindingslijn 18">
            <a:extLst>
              <a:ext uri="{FF2B5EF4-FFF2-40B4-BE49-F238E27FC236}">
                <a16:creationId xmlns="" xmlns:a16="http://schemas.microsoft.com/office/drawing/2014/main" id="{77E386E2-B82B-76E3-CC84-9AFC7608B6ED}"/>
              </a:ext>
            </a:extLst>
          </p:cNvPr>
          <p:cNvCxnSpPr>
            <a:cxnSpLocks/>
          </p:cNvCxnSpPr>
          <p:nvPr userDrawn="1"/>
        </p:nvCxnSpPr>
        <p:spPr>
          <a:xfrm>
            <a:off x="927058" y="542538"/>
            <a:ext cx="779822" cy="0"/>
          </a:xfrm>
          <a:prstGeom prst="line">
            <a:avLst/>
          </a:prstGeom>
          <a:ln w="57150">
            <a:solidFill>
              <a:srgbClr val="C1BD2B"/>
            </a:solidFill>
          </a:ln>
        </p:spPr>
        <p:style>
          <a:lnRef idx="1">
            <a:schemeClr val="accent1"/>
          </a:lnRef>
          <a:fillRef idx="0">
            <a:schemeClr val="accent1"/>
          </a:fillRef>
          <a:effectRef idx="0">
            <a:schemeClr val="accent1"/>
          </a:effectRef>
          <a:fontRef idx="minor">
            <a:schemeClr val="tx1"/>
          </a:fontRef>
        </p:style>
      </p:cxnSp>
      <p:sp>
        <p:nvSpPr>
          <p:cNvPr id="20" name="Titel 1">
            <a:extLst>
              <a:ext uri="{FF2B5EF4-FFF2-40B4-BE49-F238E27FC236}">
                <a16:creationId xmlns="" xmlns:a16="http://schemas.microsoft.com/office/drawing/2014/main" id="{EA6DECD5-7DBC-EB5C-978A-0FECBD350791}"/>
              </a:ext>
            </a:extLst>
          </p:cNvPr>
          <p:cNvSpPr>
            <a:spLocks noGrp="1"/>
          </p:cNvSpPr>
          <p:nvPr>
            <p:ph type="title"/>
          </p:nvPr>
        </p:nvSpPr>
        <p:spPr>
          <a:xfrm>
            <a:off x="815298" y="580475"/>
            <a:ext cx="5182277" cy="907371"/>
          </a:xfrm>
        </p:spPr>
        <p:txBody>
          <a:bodyPr anchor="t"/>
          <a:lstStyle/>
          <a:p>
            <a:r>
              <a:rPr lang="nl-NL"/>
              <a:t>Klik om stijl te bewerken</a:t>
            </a:r>
            <a:endParaRPr lang="nl-BE"/>
          </a:p>
        </p:txBody>
      </p:sp>
    </p:spTree>
    <p:extLst>
      <p:ext uri="{BB962C8B-B14F-4D97-AF65-F5344CB8AC3E}">
        <p14:creationId xmlns:p14="http://schemas.microsoft.com/office/powerpoint/2010/main" val="7442164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 xmlns:a16="http://schemas.microsoft.com/office/drawing/2014/main" id="{42EFF829-7058-A291-7F8C-DB748ADEC2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 xmlns:a16="http://schemas.microsoft.com/office/drawing/2014/main" id="{04A350E2-72C0-F560-033B-9DC9A36467D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 xmlns:a16="http://schemas.microsoft.com/office/drawing/2014/main" id="{3A6AF8C0-333C-BDEC-254E-AB323D4E6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 xmlns:a16="http://schemas.microsoft.com/office/drawing/2014/main" id="{0E9D8DEB-371B-20C7-624A-3C4C9E3F73A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9" name="Tijdelijke aanduiding voor dianummer 8">
            <a:extLst>
              <a:ext uri="{FF2B5EF4-FFF2-40B4-BE49-F238E27FC236}">
                <a16:creationId xmlns="" xmlns:a16="http://schemas.microsoft.com/office/drawing/2014/main" id="{34458C16-5F9B-5CBD-9513-1741E845CBA9}"/>
              </a:ext>
            </a:extLst>
          </p:cNvPr>
          <p:cNvSpPr>
            <a:spLocks noGrp="1"/>
          </p:cNvSpPr>
          <p:nvPr>
            <p:ph type="sldNum" sz="quarter" idx="12"/>
          </p:nvPr>
        </p:nvSpPr>
        <p:spPr/>
        <p:txBody>
          <a:bodyPr/>
          <a:lstStyle>
            <a:lvl1pPr>
              <a:defRPr>
                <a:latin typeface="Source Sans Pro" panose="020B0503030403020204" pitchFamily="34" charset="0"/>
                <a:ea typeface="Source Sans Pro" panose="020B0503030403020204" pitchFamily="34" charset="0"/>
              </a:defRPr>
            </a:lvl1pPr>
          </a:lstStyle>
          <a:p>
            <a:fld id="{77F5ABDD-BE9F-C94B-BD23-5C887EF8759F}" type="slidenum">
              <a:rPr lang="nl-BE" smtClean="0"/>
              <a:pPr/>
              <a:t>‹nr.›</a:t>
            </a:fld>
            <a:endParaRPr lang="nl-BE"/>
          </a:p>
        </p:txBody>
      </p:sp>
      <p:cxnSp>
        <p:nvCxnSpPr>
          <p:cNvPr id="14" name="Rechte verbindingslijn 13">
            <a:extLst>
              <a:ext uri="{FF2B5EF4-FFF2-40B4-BE49-F238E27FC236}">
                <a16:creationId xmlns="" xmlns:a16="http://schemas.microsoft.com/office/drawing/2014/main" id="{BE244B43-843C-60EC-E26F-1FD61F7698A5}"/>
              </a:ext>
            </a:extLst>
          </p:cNvPr>
          <p:cNvCxnSpPr>
            <a:cxnSpLocks/>
          </p:cNvCxnSpPr>
          <p:nvPr userDrawn="1"/>
        </p:nvCxnSpPr>
        <p:spPr>
          <a:xfrm>
            <a:off x="927058" y="542538"/>
            <a:ext cx="779822" cy="0"/>
          </a:xfrm>
          <a:prstGeom prst="line">
            <a:avLst/>
          </a:prstGeom>
          <a:ln w="57150">
            <a:solidFill>
              <a:srgbClr val="C1BD2B"/>
            </a:solidFill>
          </a:ln>
        </p:spPr>
        <p:style>
          <a:lnRef idx="1">
            <a:schemeClr val="accent1"/>
          </a:lnRef>
          <a:fillRef idx="0">
            <a:schemeClr val="accent1"/>
          </a:fillRef>
          <a:effectRef idx="0">
            <a:schemeClr val="accent1"/>
          </a:effectRef>
          <a:fontRef idx="minor">
            <a:schemeClr val="tx1"/>
          </a:fontRef>
        </p:style>
      </p:cxnSp>
      <p:sp>
        <p:nvSpPr>
          <p:cNvPr id="15" name="Titel 1">
            <a:extLst>
              <a:ext uri="{FF2B5EF4-FFF2-40B4-BE49-F238E27FC236}">
                <a16:creationId xmlns="" xmlns:a16="http://schemas.microsoft.com/office/drawing/2014/main" id="{2000319F-CE16-3426-0507-1A6CC5285CD7}"/>
              </a:ext>
            </a:extLst>
          </p:cNvPr>
          <p:cNvSpPr>
            <a:spLocks noGrp="1"/>
          </p:cNvSpPr>
          <p:nvPr>
            <p:ph type="title"/>
          </p:nvPr>
        </p:nvSpPr>
        <p:spPr>
          <a:xfrm>
            <a:off x="815298" y="580475"/>
            <a:ext cx="10769600" cy="907371"/>
          </a:xfrm>
        </p:spPr>
        <p:txBody>
          <a:bodyPr anchor="t"/>
          <a:lstStyle/>
          <a:p>
            <a:r>
              <a:rPr lang="nl-NL"/>
              <a:t>Klik om stijl te bewerken</a:t>
            </a:r>
            <a:endParaRPr lang="nl-BE"/>
          </a:p>
        </p:txBody>
      </p:sp>
    </p:spTree>
    <p:extLst>
      <p:ext uri="{BB962C8B-B14F-4D97-AF65-F5344CB8AC3E}">
        <p14:creationId xmlns:p14="http://schemas.microsoft.com/office/powerpoint/2010/main" val="3301091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8_Titeldia">
    <p:spTree>
      <p:nvGrpSpPr>
        <p:cNvPr id="1" name=""/>
        <p:cNvGrpSpPr/>
        <p:nvPr/>
      </p:nvGrpSpPr>
      <p:grpSpPr>
        <a:xfrm>
          <a:off x="0" y="0"/>
          <a:ext cx="0" cy="0"/>
          <a:chOff x="0" y="0"/>
          <a:chExt cx="0" cy="0"/>
        </a:xfrm>
      </p:grpSpPr>
      <p:sp>
        <p:nvSpPr>
          <p:cNvPr id="3" name="Rechthoek 2">
            <a:extLst>
              <a:ext uri="{FF2B5EF4-FFF2-40B4-BE49-F238E27FC236}">
                <a16:creationId xmlns="" xmlns:a16="http://schemas.microsoft.com/office/drawing/2014/main" id="{2BB90306-35A7-B4E9-0530-9CA09F4A6B9C}"/>
              </a:ext>
            </a:extLst>
          </p:cNvPr>
          <p:cNvSpPr/>
          <p:nvPr userDrawn="1"/>
        </p:nvSpPr>
        <p:spPr>
          <a:xfrm>
            <a:off x="0" y="0"/>
            <a:ext cx="12192000" cy="6858000"/>
          </a:xfrm>
          <a:prstGeom prst="rect">
            <a:avLst/>
          </a:prstGeom>
          <a:solidFill>
            <a:srgbClr val="E4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 xmlns:a16="http://schemas.microsoft.com/office/drawing/2014/main" id="{F3EF1CA0-5D31-49F5-240A-3FF717359BB3}"/>
              </a:ext>
            </a:extLst>
          </p:cNvPr>
          <p:cNvSpPr>
            <a:spLocks noGrp="1"/>
          </p:cNvSpPr>
          <p:nvPr>
            <p:ph type="ctrTitle" hasCustomPrompt="1"/>
          </p:nvPr>
        </p:nvSpPr>
        <p:spPr>
          <a:xfrm>
            <a:off x="1366605" y="3812647"/>
            <a:ext cx="4729395" cy="789955"/>
          </a:xfrm>
          <a:solidFill>
            <a:srgbClr val="009DE1"/>
          </a:solidFill>
        </p:spPr>
        <p:txBody>
          <a:bodyPr anchor="b">
            <a:normAutofit/>
          </a:bodyPr>
          <a:lstStyle>
            <a:lvl1pPr algn="l">
              <a:defRPr sz="4800" b="1" i="0" cap="all" baseline="0">
                <a:solidFill>
                  <a:schemeClr val="bg1"/>
                </a:solidFill>
                <a:latin typeface="Source Sans Pro Black" panose="020B0503030403020204" pitchFamily="34" charset="0"/>
                <a:ea typeface="Source Sans Pro Black" panose="020B0503030403020204" pitchFamily="34" charset="0"/>
              </a:defRPr>
            </a:lvl1pPr>
          </a:lstStyle>
          <a:p>
            <a:r>
              <a:rPr lang="nl-NL"/>
              <a:t>DIT IS EEN TITEL</a:t>
            </a:r>
            <a:endParaRPr lang="nl-BE"/>
          </a:p>
        </p:txBody>
      </p:sp>
      <p:sp>
        <p:nvSpPr>
          <p:cNvPr id="16" name="Tijdelijke aanduiding voor tekst 14">
            <a:extLst>
              <a:ext uri="{FF2B5EF4-FFF2-40B4-BE49-F238E27FC236}">
                <a16:creationId xmlns="" xmlns:a16="http://schemas.microsoft.com/office/drawing/2014/main" id="{E340D974-3F49-F038-B573-3B9FF2D426FE}"/>
              </a:ext>
            </a:extLst>
          </p:cNvPr>
          <p:cNvSpPr>
            <a:spLocks noGrp="1"/>
          </p:cNvSpPr>
          <p:nvPr>
            <p:ph type="body" sz="quarter" idx="10" hasCustomPrompt="1"/>
          </p:nvPr>
        </p:nvSpPr>
        <p:spPr>
          <a:xfrm>
            <a:off x="1366838" y="4701580"/>
            <a:ext cx="6929023" cy="678907"/>
          </a:xfrm>
          <a:solidFill>
            <a:srgbClr val="009DE1"/>
          </a:solidFill>
        </p:spPr>
        <p:txBody>
          <a:bodyPr>
            <a:noAutofit/>
          </a:bodyPr>
          <a:lstStyle>
            <a:lvl1pPr marL="0" indent="0">
              <a:buNone/>
              <a:defRPr sz="4800" b="1" i="0" cap="all" baseline="0">
                <a:solidFill>
                  <a:schemeClr val="bg1"/>
                </a:solidFill>
                <a:latin typeface="Source Sans Pro Black" panose="020B0503030403020204" pitchFamily="34" charset="0"/>
                <a:ea typeface="Source Sans Pro Black" panose="020B0503030403020204" pitchFamily="34" charset="0"/>
              </a:defRPr>
            </a:lvl1pPr>
            <a:lvl2pPr marL="457200" indent="0">
              <a:buNone/>
              <a:defRPr sz="6000" cap="all" baseline="0"/>
            </a:lvl2pPr>
            <a:lvl3pPr marL="914400" indent="0">
              <a:buNone/>
              <a:defRPr sz="6000" cap="all" baseline="0"/>
            </a:lvl3pPr>
            <a:lvl4pPr marL="1371600" indent="0">
              <a:buNone/>
              <a:defRPr sz="6000" cap="all" baseline="0"/>
            </a:lvl4pPr>
            <a:lvl5pPr marL="1828800" indent="0">
              <a:buNone/>
              <a:defRPr sz="6000" cap="all" baseline="0"/>
            </a:lvl5pPr>
          </a:lstStyle>
          <a:p>
            <a:pPr lvl="0"/>
            <a:r>
              <a:rPr lang="nl-NL"/>
              <a:t>Voor een tussenslide</a:t>
            </a:r>
            <a:endParaRPr lang="nl-BE"/>
          </a:p>
        </p:txBody>
      </p:sp>
    </p:spTree>
    <p:extLst>
      <p:ext uri="{BB962C8B-B14F-4D97-AF65-F5344CB8AC3E}">
        <p14:creationId xmlns:p14="http://schemas.microsoft.com/office/powerpoint/2010/main" val="174527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9" Type="http://schemas.openxmlformats.org/officeDocument/2006/relationships/slideLayout" Target="../slideLayouts/slideLayout48.xml"/><Relationship Id="rId21" Type="http://schemas.openxmlformats.org/officeDocument/2006/relationships/slideLayout" Target="../slideLayouts/slideLayout30.xml"/><Relationship Id="rId34" Type="http://schemas.openxmlformats.org/officeDocument/2006/relationships/slideLayout" Target="../slideLayouts/slideLayout43.xml"/><Relationship Id="rId42" Type="http://schemas.openxmlformats.org/officeDocument/2006/relationships/slideLayout" Target="../slideLayouts/slideLayout51.xml"/><Relationship Id="rId47" Type="http://schemas.openxmlformats.org/officeDocument/2006/relationships/slideLayout" Target="../slideLayouts/slideLayout56.xml"/><Relationship Id="rId50" Type="http://schemas.openxmlformats.org/officeDocument/2006/relationships/slideLayout" Target="../slideLayouts/slideLayout59.xml"/><Relationship Id="rId55" Type="http://schemas.openxmlformats.org/officeDocument/2006/relationships/slideLayout" Target="../slideLayouts/slideLayout64.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33" Type="http://schemas.openxmlformats.org/officeDocument/2006/relationships/slideLayout" Target="../slideLayouts/slideLayout42.xml"/><Relationship Id="rId38" Type="http://schemas.openxmlformats.org/officeDocument/2006/relationships/slideLayout" Target="../slideLayouts/slideLayout47.xml"/><Relationship Id="rId46" Type="http://schemas.openxmlformats.org/officeDocument/2006/relationships/slideLayout" Target="../slideLayouts/slideLayout55.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29" Type="http://schemas.openxmlformats.org/officeDocument/2006/relationships/slideLayout" Target="../slideLayouts/slideLayout38.xml"/><Relationship Id="rId41" Type="http://schemas.openxmlformats.org/officeDocument/2006/relationships/slideLayout" Target="../slideLayouts/slideLayout50.xml"/><Relationship Id="rId54" Type="http://schemas.openxmlformats.org/officeDocument/2006/relationships/slideLayout" Target="../slideLayouts/slideLayout63.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32" Type="http://schemas.openxmlformats.org/officeDocument/2006/relationships/slideLayout" Target="../slideLayouts/slideLayout41.xml"/><Relationship Id="rId37" Type="http://schemas.openxmlformats.org/officeDocument/2006/relationships/slideLayout" Target="../slideLayouts/slideLayout46.xml"/><Relationship Id="rId40" Type="http://schemas.openxmlformats.org/officeDocument/2006/relationships/slideLayout" Target="../slideLayouts/slideLayout49.xml"/><Relationship Id="rId45" Type="http://schemas.openxmlformats.org/officeDocument/2006/relationships/slideLayout" Target="../slideLayouts/slideLayout54.xml"/><Relationship Id="rId53" Type="http://schemas.openxmlformats.org/officeDocument/2006/relationships/slideLayout" Target="../slideLayouts/slideLayout62.xml"/><Relationship Id="rId58"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slideLayout" Target="../slideLayouts/slideLayout37.xml"/><Relationship Id="rId36" Type="http://schemas.openxmlformats.org/officeDocument/2006/relationships/slideLayout" Target="../slideLayouts/slideLayout45.xml"/><Relationship Id="rId49" Type="http://schemas.openxmlformats.org/officeDocument/2006/relationships/slideLayout" Target="../slideLayouts/slideLayout58.xml"/><Relationship Id="rId57" Type="http://schemas.openxmlformats.org/officeDocument/2006/relationships/slideLayout" Target="../slideLayouts/slideLayout66.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31" Type="http://schemas.openxmlformats.org/officeDocument/2006/relationships/slideLayout" Target="../slideLayouts/slideLayout40.xml"/><Relationship Id="rId44" Type="http://schemas.openxmlformats.org/officeDocument/2006/relationships/slideLayout" Target="../slideLayouts/slideLayout53.xml"/><Relationship Id="rId52" Type="http://schemas.openxmlformats.org/officeDocument/2006/relationships/slideLayout" Target="../slideLayouts/slideLayout61.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 Id="rId30" Type="http://schemas.openxmlformats.org/officeDocument/2006/relationships/slideLayout" Target="../slideLayouts/slideLayout39.xml"/><Relationship Id="rId35" Type="http://schemas.openxmlformats.org/officeDocument/2006/relationships/slideLayout" Target="../slideLayouts/slideLayout44.xml"/><Relationship Id="rId43" Type="http://schemas.openxmlformats.org/officeDocument/2006/relationships/slideLayout" Target="../slideLayouts/slideLayout52.xml"/><Relationship Id="rId48" Type="http://schemas.openxmlformats.org/officeDocument/2006/relationships/slideLayout" Target="../slideLayouts/slideLayout57.xml"/><Relationship Id="rId56" Type="http://schemas.openxmlformats.org/officeDocument/2006/relationships/slideLayout" Target="../slideLayouts/slideLayout65.xml"/><Relationship Id="rId8" Type="http://schemas.openxmlformats.org/officeDocument/2006/relationships/slideLayout" Target="../slideLayouts/slideLayout17.xml"/><Relationship Id="rId51" Type="http://schemas.openxmlformats.org/officeDocument/2006/relationships/slideLayout" Target="../slideLayouts/slideLayout60.xml"/><Relationship Id="rId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838200" y="2766218"/>
            <a:ext cx="10515600" cy="1325563"/>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dk1"/>
              </a:buClr>
              <a:buSzPts val="8800"/>
              <a:buFont typeface="Calibri"/>
              <a:buNone/>
              <a:defRPr sz="88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9DE1"/>
              </a:buClr>
              <a:buSzPts val="3200"/>
              <a:buFont typeface="Arial"/>
              <a:buNone/>
              <a:defRPr sz="3200" b="1" i="0" u="none" strike="noStrike" cap="none">
                <a:solidFill>
                  <a:srgbClr val="009DE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 name="Google Shape;93;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009DE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rgbClr val="BAD57E"/>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rgbClr val="181A33"/>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500"/>
              </a:spcBef>
              <a:spcAft>
                <a:spcPts val="0"/>
              </a:spcAft>
              <a:buClr>
                <a:schemeClr val="dk1"/>
              </a:buClr>
              <a:buSzPts val="1400"/>
              <a:buFont typeface="Arial"/>
              <a:buChar char="•"/>
              <a:defRPr sz="1400" b="1"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4" name="Google Shape;94;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1"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5" name="Google Shape;95;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009DE1"/>
                </a:solidFill>
                <a:latin typeface="Arial"/>
                <a:ea typeface="Arial"/>
                <a:cs typeface="Arial"/>
                <a:sym typeface="Arial"/>
              </a:defRPr>
            </a:lvl1pPr>
            <a:lvl2pPr marL="0" marR="0" lvl="1" indent="0" algn="r" rtl="0">
              <a:spcBef>
                <a:spcPts val="0"/>
              </a:spcBef>
              <a:buNone/>
              <a:defRPr sz="1200" b="1" i="0" u="none" strike="noStrike" cap="none">
                <a:solidFill>
                  <a:srgbClr val="009DE1"/>
                </a:solidFill>
                <a:latin typeface="Arial"/>
                <a:ea typeface="Arial"/>
                <a:cs typeface="Arial"/>
                <a:sym typeface="Arial"/>
              </a:defRPr>
            </a:lvl2pPr>
            <a:lvl3pPr marL="0" marR="0" lvl="2" indent="0" algn="r" rtl="0">
              <a:spcBef>
                <a:spcPts val="0"/>
              </a:spcBef>
              <a:buNone/>
              <a:defRPr sz="1200" b="1" i="0" u="none" strike="noStrike" cap="none">
                <a:solidFill>
                  <a:srgbClr val="009DE1"/>
                </a:solidFill>
                <a:latin typeface="Arial"/>
                <a:ea typeface="Arial"/>
                <a:cs typeface="Arial"/>
                <a:sym typeface="Arial"/>
              </a:defRPr>
            </a:lvl3pPr>
            <a:lvl4pPr marL="0" marR="0" lvl="3" indent="0" algn="r" rtl="0">
              <a:spcBef>
                <a:spcPts val="0"/>
              </a:spcBef>
              <a:buNone/>
              <a:defRPr sz="1200" b="1" i="0" u="none" strike="noStrike" cap="none">
                <a:solidFill>
                  <a:srgbClr val="009DE1"/>
                </a:solidFill>
                <a:latin typeface="Arial"/>
                <a:ea typeface="Arial"/>
                <a:cs typeface="Arial"/>
                <a:sym typeface="Arial"/>
              </a:defRPr>
            </a:lvl4pPr>
            <a:lvl5pPr marL="0" marR="0" lvl="4" indent="0" algn="r" rtl="0">
              <a:spcBef>
                <a:spcPts val="0"/>
              </a:spcBef>
              <a:buNone/>
              <a:defRPr sz="1200" b="1" i="0" u="none" strike="noStrike" cap="none">
                <a:solidFill>
                  <a:srgbClr val="009DE1"/>
                </a:solidFill>
                <a:latin typeface="Arial"/>
                <a:ea typeface="Arial"/>
                <a:cs typeface="Arial"/>
                <a:sym typeface="Arial"/>
              </a:defRPr>
            </a:lvl5pPr>
            <a:lvl6pPr marL="0" marR="0" lvl="5" indent="0" algn="r" rtl="0">
              <a:spcBef>
                <a:spcPts val="0"/>
              </a:spcBef>
              <a:buNone/>
              <a:defRPr sz="1200" b="1" i="0" u="none" strike="noStrike" cap="none">
                <a:solidFill>
                  <a:srgbClr val="009DE1"/>
                </a:solidFill>
                <a:latin typeface="Arial"/>
                <a:ea typeface="Arial"/>
                <a:cs typeface="Arial"/>
                <a:sym typeface="Arial"/>
              </a:defRPr>
            </a:lvl6pPr>
            <a:lvl7pPr marL="0" marR="0" lvl="6" indent="0" algn="r" rtl="0">
              <a:spcBef>
                <a:spcPts val="0"/>
              </a:spcBef>
              <a:buNone/>
              <a:defRPr sz="1200" b="1" i="0" u="none" strike="noStrike" cap="none">
                <a:solidFill>
                  <a:srgbClr val="009DE1"/>
                </a:solidFill>
                <a:latin typeface="Arial"/>
                <a:ea typeface="Arial"/>
                <a:cs typeface="Arial"/>
                <a:sym typeface="Arial"/>
              </a:defRPr>
            </a:lvl7pPr>
            <a:lvl8pPr marL="0" marR="0" lvl="7" indent="0" algn="r" rtl="0">
              <a:spcBef>
                <a:spcPts val="0"/>
              </a:spcBef>
              <a:buNone/>
              <a:defRPr sz="1200" b="1" i="0" u="none" strike="noStrike" cap="none">
                <a:solidFill>
                  <a:srgbClr val="009DE1"/>
                </a:solidFill>
                <a:latin typeface="Arial"/>
                <a:ea typeface="Arial"/>
                <a:cs typeface="Arial"/>
                <a:sym typeface="Arial"/>
              </a:defRPr>
            </a:lvl8pPr>
            <a:lvl9pPr marL="0" marR="0" lvl="8" indent="0" algn="r" rtl="0">
              <a:spcBef>
                <a:spcPts val="0"/>
              </a:spcBef>
              <a:buNone/>
              <a:defRPr sz="1200" b="1" i="0" u="none" strike="noStrike" cap="none">
                <a:solidFill>
                  <a:srgbClr val="009DE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BE"/>
              <a:t>‹nr.›</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 id="2147483704" r:id="rId45"/>
    <p:sldLayoutId id="2147483705" r:id="rId46"/>
    <p:sldLayoutId id="2147483706" r:id="rId47"/>
    <p:sldLayoutId id="2147483707" r:id="rId48"/>
    <p:sldLayoutId id="2147483708" r:id="rId49"/>
    <p:sldLayoutId id="2147483709" r:id="rId50"/>
    <p:sldLayoutId id="2147483710" r:id="rId51"/>
    <p:sldLayoutId id="2147483711" r:id="rId52"/>
    <p:sldLayoutId id="2147483712" r:id="rId53"/>
    <p:sldLayoutId id="2147483713" r:id="rId54"/>
    <p:sldLayoutId id="2147483714" r:id="rId55"/>
    <p:sldLayoutId id="2147483715" r:id="rId56"/>
    <p:sldLayoutId id="2147483716"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48.jpe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emf"/><Relationship Id="rId18" Type="http://schemas.openxmlformats.org/officeDocument/2006/relationships/image" Target="../media/image82.emf"/><Relationship Id="rId3" Type="http://schemas.openxmlformats.org/officeDocument/2006/relationships/image" Target="../media/image71.emf"/><Relationship Id="rId21" Type="http://schemas.openxmlformats.org/officeDocument/2006/relationships/image" Target="../media/image84.png"/><Relationship Id="rId7" Type="http://schemas.openxmlformats.org/officeDocument/2006/relationships/image" Target="../media/image74.emf"/><Relationship Id="rId12" Type="http://schemas.openxmlformats.org/officeDocument/2006/relationships/image" Target="../media/image77.emf"/><Relationship Id="rId17" Type="http://schemas.openxmlformats.org/officeDocument/2006/relationships/image" Target="../media/image81.emf"/><Relationship Id="rId2" Type="http://schemas.openxmlformats.org/officeDocument/2006/relationships/notesSlide" Target="../notesSlides/notesSlide38.xml"/><Relationship Id="rId16" Type="http://schemas.openxmlformats.org/officeDocument/2006/relationships/image" Target="../media/image80.emf"/><Relationship Id="rId20" Type="http://schemas.openxmlformats.org/officeDocument/2006/relationships/image" Target="../media/image92.svg"/><Relationship Id="rId1" Type="http://schemas.openxmlformats.org/officeDocument/2006/relationships/slideLayout" Target="../slideLayouts/slideLayout12.xml"/><Relationship Id="rId6" Type="http://schemas.openxmlformats.org/officeDocument/2006/relationships/image" Target="../media/image78.svg"/><Relationship Id="rId11" Type="http://schemas.openxmlformats.org/officeDocument/2006/relationships/image" Target="../media/image83.svg"/><Relationship Id="rId5" Type="http://schemas.openxmlformats.org/officeDocument/2006/relationships/image" Target="../media/image73.png"/><Relationship Id="rId15" Type="http://schemas.openxmlformats.org/officeDocument/2006/relationships/image" Target="../media/image87.svg"/><Relationship Id="rId10" Type="http://schemas.openxmlformats.org/officeDocument/2006/relationships/image" Target="../media/image76.png"/><Relationship Id="rId19" Type="http://schemas.openxmlformats.org/officeDocument/2006/relationships/image" Target="../media/image83.png"/><Relationship Id="rId4" Type="http://schemas.openxmlformats.org/officeDocument/2006/relationships/image" Target="../media/image72.emf"/><Relationship Id="rId9" Type="http://schemas.openxmlformats.org/officeDocument/2006/relationships/image" Target="../media/image81.svg"/><Relationship Id="rId14" Type="http://schemas.openxmlformats.org/officeDocument/2006/relationships/image" Target="../media/image79.png"/><Relationship Id="rId22" Type="http://schemas.openxmlformats.org/officeDocument/2006/relationships/image" Target="../media/image94.svg"/></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9.xml"/><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63.xml"/><Relationship Id="rId5" Type="http://schemas.openxmlformats.org/officeDocument/2006/relationships/image" Target="../media/image87.png"/><Relationship Id="rId4" Type="http://schemas.openxmlformats.org/officeDocument/2006/relationships/hyperlink" Target="http://www.blauwgroenvlaanderen.b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
          <p:cNvSpPr txBox="1">
            <a:spLocks noGrp="1"/>
          </p:cNvSpPr>
          <p:nvPr>
            <p:ph type="body" idx="1"/>
          </p:nvPr>
        </p:nvSpPr>
        <p:spPr>
          <a:xfrm>
            <a:off x="5998632" y="1635549"/>
            <a:ext cx="5842080" cy="1618480"/>
          </a:xfrm>
          <a:prstGeom prst="rect">
            <a:avLst/>
          </a:prstGeom>
          <a:noFill/>
          <a:ln>
            <a:noFill/>
          </a:ln>
        </p:spPr>
        <p:txBody>
          <a:bodyPr spcFirstLastPara="1" wrap="square" lIns="91425" tIns="45700" rIns="91425" bIns="45700" anchor="t" anchorCtr="0">
            <a:noAutofit/>
          </a:bodyPr>
          <a:lstStyle/>
          <a:p>
            <a:pPr marL="0" lvl="0" indent="0" algn="l" rtl="0">
              <a:lnSpc>
                <a:spcPct val="119799"/>
              </a:lnSpc>
              <a:spcBef>
                <a:spcPts val="0"/>
              </a:spcBef>
              <a:spcAft>
                <a:spcPts val="0"/>
              </a:spcAft>
              <a:buClr>
                <a:srgbClr val="02AEF0"/>
              </a:buClr>
              <a:buSzPts val="4000"/>
              <a:buNone/>
            </a:pPr>
            <a:r>
              <a:rPr lang="nl-BE" sz="3700"/>
              <a:t>Aquafin en Diest plannen werken in uw buurt</a:t>
            </a:r>
            <a:endParaRPr sz="5690"/>
          </a:p>
        </p:txBody>
      </p:sp>
      <p:sp>
        <p:nvSpPr>
          <p:cNvPr id="731" name="Google Shape;731;p1"/>
          <p:cNvSpPr txBox="1">
            <a:spLocks noGrp="1"/>
          </p:cNvSpPr>
          <p:nvPr>
            <p:ph type="body" idx="2"/>
          </p:nvPr>
        </p:nvSpPr>
        <p:spPr>
          <a:xfrm>
            <a:off x="5998632" y="3429000"/>
            <a:ext cx="5842080" cy="100608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300"/>
              <a:buNone/>
            </a:pPr>
            <a:r>
              <a:rPr lang="nl-BE"/>
              <a:t>Infoavond 1: Collector Schaffen fase 2 – aansluiting Schaffen</a:t>
            </a:r>
            <a:br>
              <a:rPr lang="nl-BE"/>
            </a:br>
            <a:r>
              <a:rPr lang="nl-BE" sz="1600"/>
              <a:t>(AQF projectnummer 20484B)</a:t>
            </a:r>
            <a:endParaRPr sz="1600"/>
          </a:p>
        </p:txBody>
      </p:sp>
      <p:sp>
        <p:nvSpPr>
          <p:cNvPr id="732" name="Google Shape;732;p1"/>
          <p:cNvSpPr txBox="1">
            <a:spLocks noGrp="1"/>
          </p:cNvSpPr>
          <p:nvPr>
            <p:ph type="body" idx="3"/>
          </p:nvPr>
        </p:nvSpPr>
        <p:spPr>
          <a:xfrm>
            <a:off x="5998632" y="6175264"/>
            <a:ext cx="2553085" cy="330933"/>
          </a:xfrm>
          <a:prstGeom prst="rect">
            <a:avLst/>
          </a:prstGeom>
          <a:noFill/>
          <a:ln>
            <a:noFill/>
          </a:ln>
        </p:spPr>
        <p:txBody>
          <a:bodyPr spcFirstLastPara="1" wrap="square" lIns="91425" tIns="45700" rIns="91425" bIns="45700" anchor="t" anchorCtr="0">
            <a:noAutofit/>
          </a:bodyPr>
          <a:lstStyle/>
          <a:p>
            <a:pPr marL="205397" lvl="0" indent="-205397" algn="l" rtl="0">
              <a:lnSpc>
                <a:spcPct val="90000"/>
              </a:lnSpc>
              <a:spcBef>
                <a:spcPts val="0"/>
              </a:spcBef>
              <a:spcAft>
                <a:spcPts val="0"/>
              </a:spcAft>
              <a:buClr>
                <a:schemeClr val="dk1"/>
              </a:buClr>
              <a:buSzPts val="1600"/>
              <a:buNone/>
            </a:pPr>
            <a:r>
              <a:rPr lang="nl-BE"/>
              <a:t>Projectnummer 20484B</a:t>
            </a:r>
            <a:endParaRPr/>
          </a:p>
        </p:txBody>
      </p:sp>
      <p:sp>
        <p:nvSpPr>
          <p:cNvPr id="733" name="Google Shape;733;p1"/>
          <p:cNvSpPr txBox="1">
            <a:spLocks noGrp="1"/>
          </p:cNvSpPr>
          <p:nvPr>
            <p:ph type="body" idx="4"/>
          </p:nvPr>
        </p:nvSpPr>
        <p:spPr>
          <a:xfrm>
            <a:off x="9990720" y="6175264"/>
            <a:ext cx="1849992" cy="349942"/>
          </a:xfrm>
          <a:prstGeom prst="rect">
            <a:avLst/>
          </a:prstGeom>
          <a:noFill/>
          <a:ln>
            <a:noFill/>
          </a:ln>
        </p:spPr>
        <p:txBody>
          <a:bodyPr spcFirstLastPara="1" wrap="square" lIns="91425" tIns="45700" rIns="91425" bIns="45700" anchor="t" anchorCtr="0">
            <a:noAutofit/>
          </a:bodyPr>
          <a:lstStyle/>
          <a:p>
            <a:pPr marL="205397" lvl="0" indent="-205397" algn="l" rtl="0">
              <a:lnSpc>
                <a:spcPct val="90000"/>
              </a:lnSpc>
              <a:spcBef>
                <a:spcPts val="0"/>
              </a:spcBef>
              <a:spcAft>
                <a:spcPts val="0"/>
              </a:spcAft>
              <a:buClr>
                <a:schemeClr val="dk1"/>
              </a:buClr>
              <a:buSzPts val="1600"/>
              <a:buNone/>
            </a:pPr>
            <a:endParaRPr/>
          </a:p>
        </p:txBody>
      </p:sp>
      <p:sp>
        <p:nvSpPr>
          <p:cNvPr id="734" name="Google Shape;734;p1"/>
          <p:cNvSpPr txBox="1">
            <a:spLocks noGrp="1"/>
          </p:cNvSpPr>
          <p:nvPr>
            <p:ph type="body" idx="5"/>
          </p:nvPr>
        </p:nvSpPr>
        <p:spPr>
          <a:xfrm>
            <a:off x="5998632" y="4610052"/>
            <a:ext cx="3359196" cy="656140"/>
          </a:xfrm>
          <a:prstGeom prst="rect">
            <a:avLst/>
          </a:prstGeom>
          <a:noFill/>
          <a:ln>
            <a:noFill/>
          </a:ln>
        </p:spPr>
        <p:txBody>
          <a:bodyPr spcFirstLastPara="1" wrap="square" lIns="91425" tIns="45700" rIns="91425" bIns="45700" anchor="t" anchorCtr="0">
            <a:noAutofit/>
          </a:bodyPr>
          <a:lstStyle/>
          <a:p>
            <a:pPr marL="205397" lvl="0" indent="-205397" algn="l" rtl="0">
              <a:lnSpc>
                <a:spcPct val="90000"/>
              </a:lnSpc>
              <a:spcBef>
                <a:spcPts val="0"/>
              </a:spcBef>
              <a:spcAft>
                <a:spcPts val="0"/>
              </a:spcAft>
              <a:buClr>
                <a:schemeClr val="dk1"/>
              </a:buClr>
              <a:buSzPts val="1600"/>
              <a:buNone/>
            </a:pPr>
            <a:r>
              <a:rPr lang="nl-BE"/>
              <a:t>20/03/2025</a:t>
            </a:r>
            <a:endParaRPr/>
          </a:p>
        </p:txBody>
      </p:sp>
      <p:pic>
        <p:nvPicPr>
          <p:cNvPr id="735" name="Google Shape;735;p1"/>
          <p:cNvPicPr preferRelativeResize="0">
            <a:picLocks noGrp="1"/>
          </p:cNvPicPr>
          <p:nvPr>
            <p:ph type="pic" idx="6"/>
          </p:nvPr>
        </p:nvPicPr>
        <p:blipFill rotWithShape="1">
          <a:blip r:embed="rId3">
            <a:alphaModFix/>
          </a:blip>
          <a:srcRect l="22222" r="22222"/>
          <a:stretch/>
        </p:blipFill>
        <p:spPr>
          <a:xfrm>
            <a:off x="-5666" y="0"/>
            <a:ext cx="5720666" cy="6864799"/>
          </a:xfrm>
          <a:prstGeom prst="rect">
            <a:avLst/>
          </a:prstGeom>
          <a:noFill/>
          <a:ln>
            <a:noFill/>
          </a:ln>
        </p:spPr>
      </p:pic>
      <p:pic>
        <p:nvPicPr>
          <p:cNvPr id="3" name="Afbeelding 2">
            <a:extLst>
              <a:ext uri="{FF2B5EF4-FFF2-40B4-BE49-F238E27FC236}">
                <a16:creationId xmlns="" xmlns:a16="http://schemas.microsoft.com/office/drawing/2014/main" id="{D7178611-20E6-FE57-45F3-DEE91BCC8AF3}"/>
              </a:ext>
            </a:extLst>
          </p:cNvPr>
          <p:cNvPicPr>
            <a:picLocks noChangeAspect="1"/>
          </p:cNvPicPr>
          <p:nvPr/>
        </p:nvPicPr>
        <p:blipFill>
          <a:blip r:embed="rId4"/>
          <a:stretch>
            <a:fillRect/>
          </a:stretch>
        </p:blipFill>
        <p:spPr>
          <a:xfrm>
            <a:off x="5718140" y="670622"/>
            <a:ext cx="1984098" cy="489583"/>
          </a:xfrm>
          <a:prstGeom prst="rect">
            <a:avLst/>
          </a:prstGeom>
        </p:spPr>
      </p:pic>
      <p:pic>
        <p:nvPicPr>
          <p:cNvPr id="5" name="Afbeelding 4">
            <a:extLst>
              <a:ext uri="{FF2B5EF4-FFF2-40B4-BE49-F238E27FC236}">
                <a16:creationId xmlns="" xmlns:a16="http://schemas.microsoft.com/office/drawing/2014/main" id="{277D60BD-8501-4EF5-0DE4-B3B8BA201209}"/>
              </a:ext>
            </a:extLst>
          </p:cNvPr>
          <p:cNvPicPr>
            <a:picLocks noChangeAspect="1"/>
          </p:cNvPicPr>
          <p:nvPr/>
        </p:nvPicPr>
        <p:blipFill>
          <a:blip r:embed="rId5"/>
          <a:stretch>
            <a:fillRect/>
          </a:stretch>
        </p:blipFill>
        <p:spPr>
          <a:xfrm>
            <a:off x="8428404" y="364582"/>
            <a:ext cx="1234547" cy="922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2"/>
          <p:cNvSpPr txBox="1">
            <a:spLocks noGrp="1"/>
          </p:cNvSpPr>
          <p:nvPr>
            <p:ph type="body" idx="2"/>
          </p:nvPr>
        </p:nvSpPr>
        <p:spPr>
          <a:xfrm>
            <a:off x="815298" y="1487846"/>
            <a:ext cx="7607808" cy="470363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9DE1"/>
              </a:buClr>
              <a:buSzPts val="2400"/>
              <a:buChar char="•"/>
            </a:pPr>
            <a:r>
              <a:rPr lang="nl-BE" sz="2400"/>
              <a:t>Het projectteam: wie is wie?</a:t>
            </a:r>
            <a:endParaRPr/>
          </a:p>
          <a:p>
            <a:pPr marL="228600" lvl="0" indent="-228600" algn="l" rtl="0">
              <a:lnSpc>
                <a:spcPct val="90000"/>
              </a:lnSpc>
              <a:spcBef>
                <a:spcPts val="1000"/>
              </a:spcBef>
              <a:spcAft>
                <a:spcPts val="0"/>
              </a:spcAft>
              <a:buClr>
                <a:srgbClr val="009DE1"/>
              </a:buClr>
              <a:buSzPts val="2400"/>
              <a:buChar char="•"/>
            </a:pPr>
            <a:r>
              <a:rPr lang="nl-BE" sz="2400"/>
              <a:t>Waar gaan we werken?</a:t>
            </a:r>
            <a:endParaRPr/>
          </a:p>
          <a:p>
            <a:pPr marL="228600" lvl="0" indent="-228600" algn="l" rtl="0">
              <a:lnSpc>
                <a:spcPct val="90000"/>
              </a:lnSpc>
              <a:spcBef>
                <a:spcPts val="1000"/>
              </a:spcBef>
              <a:spcAft>
                <a:spcPts val="0"/>
              </a:spcAft>
              <a:buClr>
                <a:srgbClr val="009DE1"/>
              </a:buClr>
              <a:buSzPts val="2400"/>
              <a:buChar char="•"/>
            </a:pPr>
            <a:r>
              <a:rPr lang="nl-BE" sz="2400"/>
              <a:t>Wie is Aquafin?</a:t>
            </a:r>
            <a:endParaRPr/>
          </a:p>
          <a:p>
            <a:pPr marL="228600" lvl="0" indent="-228600" algn="l" rtl="0">
              <a:lnSpc>
                <a:spcPct val="90000"/>
              </a:lnSpc>
              <a:spcBef>
                <a:spcPts val="1000"/>
              </a:spcBef>
              <a:spcAft>
                <a:spcPts val="0"/>
              </a:spcAft>
              <a:buClr>
                <a:srgbClr val="009DE1"/>
              </a:buClr>
              <a:buSzPts val="2400"/>
              <a:buChar char="•"/>
            </a:pPr>
            <a:r>
              <a:rPr lang="nl-BE" sz="2400"/>
              <a:t>Waarom zijn er werken nodig?</a:t>
            </a:r>
            <a:endParaRPr/>
          </a:p>
          <a:p>
            <a:pPr marL="228600" lvl="0" indent="-228600" algn="l" rtl="0">
              <a:lnSpc>
                <a:spcPct val="90000"/>
              </a:lnSpc>
              <a:spcBef>
                <a:spcPts val="1000"/>
              </a:spcBef>
              <a:spcAft>
                <a:spcPts val="0"/>
              </a:spcAft>
              <a:buClr>
                <a:srgbClr val="009DE1"/>
              </a:buClr>
              <a:buSzPts val="2400"/>
              <a:buChar char="•"/>
            </a:pPr>
            <a:r>
              <a:rPr lang="nl-BE" sz="2400"/>
              <a:t>Wat gebeurt er in uw buurt?</a:t>
            </a:r>
            <a:endParaRPr/>
          </a:p>
          <a:p>
            <a:pPr marL="228600" lvl="0" indent="-228600" algn="l" rtl="0">
              <a:lnSpc>
                <a:spcPct val="90000"/>
              </a:lnSpc>
              <a:spcBef>
                <a:spcPts val="1000"/>
              </a:spcBef>
              <a:spcAft>
                <a:spcPts val="0"/>
              </a:spcAft>
              <a:buClr>
                <a:srgbClr val="009DE1"/>
              </a:buClr>
              <a:buSzPts val="2400"/>
              <a:buChar char="•"/>
            </a:pPr>
            <a:r>
              <a:rPr lang="nl-BE" sz="2400"/>
              <a:t>Wat is de timing?</a:t>
            </a:r>
            <a:endParaRPr/>
          </a:p>
          <a:p>
            <a:pPr marL="228600" lvl="0" indent="-228600" algn="l" rtl="0">
              <a:lnSpc>
                <a:spcPct val="90000"/>
              </a:lnSpc>
              <a:spcBef>
                <a:spcPts val="1000"/>
              </a:spcBef>
              <a:spcAft>
                <a:spcPts val="0"/>
              </a:spcAft>
              <a:buClr>
                <a:srgbClr val="009DE1"/>
              </a:buClr>
              <a:buSzPts val="2400"/>
              <a:buChar char="•"/>
            </a:pPr>
            <a:r>
              <a:rPr lang="nl-BE" sz="2400"/>
              <a:t>Afkoppelingswerken</a:t>
            </a:r>
            <a:endParaRPr/>
          </a:p>
          <a:p>
            <a:pPr marL="228600" lvl="0" indent="-228600" algn="l" rtl="0">
              <a:lnSpc>
                <a:spcPct val="90000"/>
              </a:lnSpc>
              <a:spcBef>
                <a:spcPts val="1000"/>
              </a:spcBef>
              <a:spcAft>
                <a:spcPts val="0"/>
              </a:spcAft>
              <a:buClr>
                <a:srgbClr val="009DE1"/>
              </a:buClr>
              <a:buSzPts val="2400"/>
              <a:buChar char="•"/>
            </a:pPr>
            <a:r>
              <a:rPr lang="nl-BE" sz="2400"/>
              <a:t>Vragenronde</a:t>
            </a:r>
            <a:endParaRPr/>
          </a:p>
        </p:txBody>
      </p:sp>
      <p:sp>
        <p:nvSpPr>
          <p:cNvPr id="745" name="Google Shape;745;p2"/>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OVERZICHT</a:t>
            </a:r>
            <a:endParaRPr/>
          </a:p>
        </p:txBody>
      </p:sp>
      <p:sp>
        <p:nvSpPr>
          <p:cNvPr id="746" name="Google Shape;74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3"/>
          <p:cNvSpPr txBox="1">
            <a:spLocks noGrp="1"/>
          </p:cNvSpPr>
          <p:nvPr>
            <p:ph type="body" idx="2"/>
          </p:nvPr>
        </p:nvSpPr>
        <p:spPr>
          <a:xfrm>
            <a:off x="815297" y="1487846"/>
            <a:ext cx="8713015" cy="4471014"/>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rgbClr val="009DE1"/>
              </a:buClr>
              <a:buSzPts val="2800"/>
              <a:buChar char="•"/>
            </a:pPr>
            <a:r>
              <a:rPr lang="nl-BE"/>
              <a:t>Bouwheer</a:t>
            </a:r>
            <a:endParaRPr/>
          </a:p>
          <a:p>
            <a:pPr marL="685800" lvl="1" indent="-228600" algn="l" rtl="0">
              <a:lnSpc>
                <a:spcPct val="90000"/>
              </a:lnSpc>
              <a:spcBef>
                <a:spcPts val="500"/>
              </a:spcBef>
              <a:spcAft>
                <a:spcPts val="0"/>
              </a:spcAft>
              <a:buSzPts val="2400"/>
              <a:buChar char="•"/>
            </a:pPr>
            <a:r>
              <a:rPr lang="nl-BE"/>
              <a:t>Aquafin</a:t>
            </a:r>
            <a:endParaRPr/>
          </a:p>
          <a:p>
            <a:pPr marL="457200" lvl="1" indent="0" algn="l" rtl="0">
              <a:lnSpc>
                <a:spcPct val="90000"/>
              </a:lnSpc>
              <a:spcBef>
                <a:spcPts val="500"/>
              </a:spcBef>
              <a:spcAft>
                <a:spcPts val="0"/>
              </a:spcAft>
              <a:buSzPts val="2400"/>
              <a:buNone/>
            </a:pPr>
            <a:endParaRPr/>
          </a:p>
          <a:p>
            <a:pPr marL="228600" lvl="0" indent="-228600" algn="l" rtl="0">
              <a:lnSpc>
                <a:spcPct val="90000"/>
              </a:lnSpc>
              <a:spcBef>
                <a:spcPts val="1000"/>
              </a:spcBef>
              <a:spcAft>
                <a:spcPts val="0"/>
              </a:spcAft>
              <a:buClr>
                <a:srgbClr val="009DE1"/>
              </a:buClr>
              <a:buSzPts val="2800"/>
              <a:buChar char="•"/>
            </a:pPr>
            <a:r>
              <a:rPr lang="nl-BE"/>
              <a:t>Mede-opdrachtgevers</a:t>
            </a:r>
            <a:endParaRPr/>
          </a:p>
          <a:p>
            <a:pPr marL="685800" lvl="1" indent="-228600" algn="l" rtl="0">
              <a:lnSpc>
                <a:spcPct val="90000"/>
              </a:lnSpc>
              <a:spcBef>
                <a:spcPts val="500"/>
              </a:spcBef>
              <a:spcAft>
                <a:spcPts val="0"/>
              </a:spcAft>
              <a:buSzPts val="2400"/>
              <a:buChar char="•"/>
            </a:pPr>
            <a:r>
              <a:rPr lang="nl-BE"/>
              <a:t>Diest</a:t>
            </a:r>
          </a:p>
          <a:p>
            <a:pPr marL="685800" lvl="1" indent="-228600" algn="l" rtl="0">
              <a:lnSpc>
                <a:spcPct val="90000"/>
              </a:lnSpc>
              <a:spcBef>
                <a:spcPts val="500"/>
              </a:spcBef>
              <a:spcAft>
                <a:spcPts val="0"/>
              </a:spcAft>
              <a:buSzPts val="2400"/>
              <a:buChar char="•"/>
            </a:pPr>
            <a:endParaRPr lang="nl-BE"/>
          </a:p>
          <a:p>
            <a:pPr marL="685800" lvl="1" indent="-228600" algn="l" rtl="0">
              <a:lnSpc>
                <a:spcPct val="90000"/>
              </a:lnSpc>
              <a:spcBef>
                <a:spcPts val="500"/>
              </a:spcBef>
              <a:spcAft>
                <a:spcPts val="0"/>
              </a:spcAft>
              <a:buSzPts val="2400"/>
              <a:buChar char="•"/>
            </a:pPr>
            <a:r>
              <a:rPr lang="nl-BE"/>
              <a:t>Provincie Vlaams-Brabant</a:t>
            </a:r>
          </a:p>
          <a:p>
            <a:pPr marL="685800" lvl="1" indent="-228600" algn="l" rtl="0">
              <a:lnSpc>
                <a:spcPct val="90000"/>
              </a:lnSpc>
              <a:spcBef>
                <a:spcPts val="500"/>
              </a:spcBef>
              <a:spcAft>
                <a:spcPts val="0"/>
              </a:spcAft>
              <a:buSzPts val="2400"/>
              <a:buChar char="•"/>
            </a:pPr>
            <a:endParaRPr/>
          </a:p>
          <a:p>
            <a:pPr marL="685800" lvl="1" indent="-76200" algn="l" rtl="0">
              <a:lnSpc>
                <a:spcPct val="90000"/>
              </a:lnSpc>
              <a:spcBef>
                <a:spcPts val="500"/>
              </a:spcBef>
              <a:spcAft>
                <a:spcPts val="0"/>
              </a:spcAft>
              <a:buSzPts val="2400"/>
              <a:buNone/>
            </a:pPr>
            <a:endParaRPr/>
          </a:p>
          <a:p>
            <a:pPr marL="228600" lvl="0" indent="-228600" algn="l" rtl="0">
              <a:lnSpc>
                <a:spcPct val="90000"/>
              </a:lnSpc>
              <a:spcBef>
                <a:spcPts val="1000"/>
              </a:spcBef>
              <a:spcAft>
                <a:spcPts val="0"/>
              </a:spcAft>
              <a:buClr>
                <a:srgbClr val="009DE1"/>
              </a:buClr>
              <a:buSzPts val="2800"/>
              <a:buChar char="•"/>
            </a:pPr>
            <a:r>
              <a:rPr lang="nl-BE"/>
              <a:t>Studiebureau</a:t>
            </a:r>
            <a:endParaRPr/>
          </a:p>
          <a:p>
            <a:pPr marL="685800" lvl="1" indent="-228600" algn="l" rtl="0">
              <a:lnSpc>
                <a:spcPct val="90000"/>
              </a:lnSpc>
              <a:spcBef>
                <a:spcPts val="500"/>
              </a:spcBef>
              <a:spcAft>
                <a:spcPts val="0"/>
              </a:spcAft>
              <a:buSzPts val="2400"/>
              <a:buChar char="•"/>
            </a:pPr>
            <a:r>
              <a:rPr lang="nl-BE"/>
              <a:t>Arcadis</a:t>
            </a:r>
            <a:endParaRPr/>
          </a:p>
          <a:p>
            <a:pPr marL="0" lvl="0" indent="0" algn="l" rtl="0">
              <a:lnSpc>
                <a:spcPct val="90000"/>
              </a:lnSpc>
              <a:spcBef>
                <a:spcPts val="1000"/>
              </a:spcBef>
              <a:spcAft>
                <a:spcPts val="0"/>
              </a:spcAft>
              <a:buSzPts val="2800"/>
              <a:buNone/>
            </a:pPr>
            <a:endParaRPr/>
          </a:p>
        </p:txBody>
      </p:sp>
      <p:sp>
        <p:nvSpPr>
          <p:cNvPr id="752" name="Google Shape;752;p3"/>
          <p:cNvSpPr txBox="1">
            <a:spLocks noGrp="1"/>
          </p:cNvSpPr>
          <p:nvPr>
            <p:ph type="title"/>
          </p:nvPr>
        </p:nvSpPr>
        <p:spPr>
          <a:xfrm>
            <a:off x="815297"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WIE IS WIE</a:t>
            </a:r>
            <a:endParaRPr/>
          </a:p>
        </p:txBody>
      </p:sp>
      <p:sp>
        <p:nvSpPr>
          <p:cNvPr id="753" name="Google Shape;75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4"/>
          <p:cNvSpPr txBox="1">
            <a:spLocks noGrp="1"/>
          </p:cNvSpPr>
          <p:nvPr>
            <p:ph type="ctrTitle"/>
          </p:nvPr>
        </p:nvSpPr>
        <p:spPr>
          <a:xfrm>
            <a:off x="1359108" y="3292262"/>
            <a:ext cx="9473784" cy="72663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800"/>
              <a:buFont typeface="Arial"/>
              <a:buNone/>
            </a:pPr>
            <a:r>
              <a:rPr lang="nl-BE"/>
              <a:t>WAAR GAAN WE WERKEN?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5</a:t>
            </a:fld>
            <a:endParaRPr/>
          </a:p>
        </p:txBody>
      </p:sp>
      <p:sp>
        <p:nvSpPr>
          <p:cNvPr id="3" name="Title 2">
            <a:extLst>
              <a:ext uri="{FF2B5EF4-FFF2-40B4-BE49-F238E27FC236}">
                <a16:creationId xmlns="" xmlns:a16="http://schemas.microsoft.com/office/drawing/2014/main" id="{BF1C593A-8D6E-FE88-FA71-3C69944C3EB3}"/>
              </a:ext>
            </a:extLst>
          </p:cNvPr>
          <p:cNvSpPr>
            <a:spLocks noGrp="1"/>
          </p:cNvSpPr>
          <p:nvPr>
            <p:ph type="title"/>
          </p:nvPr>
        </p:nvSpPr>
        <p:spPr/>
        <p:txBody>
          <a:bodyPr/>
          <a:lstStyle/>
          <a:p>
            <a:endParaRPr lang="en-US"/>
          </a:p>
        </p:txBody>
      </p:sp>
      <p:pic>
        <p:nvPicPr>
          <p:cNvPr id="4" name="Picture 3">
            <a:extLst>
              <a:ext uri="{FF2B5EF4-FFF2-40B4-BE49-F238E27FC236}">
                <a16:creationId xmlns="" xmlns:a16="http://schemas.microsoft.com/office/drawing/2014/main" id="{A8E591C5-484E-828D-2BFA-7CB1940C917D}"/>
              </a:ext>
            </a:extLst>
          </p:cNvPr>
          <p:cNvPicPr>
            <a:picLocks noChangeAspect="1"/>
          </p:cNvPicPr>
          <p:nvPr/>
        </p:nvPicPr>
        <p:blipFill>
          <a:blip r:embed="rId3"/>
          <a:stretch>
            <a:fillRect/>
          </a:stretch>
        </p:blipFill>
        <p:spPr>
          <a:xfrm>
            <a:off x="1704999" y="0"/>
            <a:ext cx="8782002"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6"/>
          <p:cNvSpPr txBox="1">
            <a:spLocks noGrp="1"/>
          </p:cNvSpPr>
          <p:nvPr>
            <p:ph type="ctrTitle"/>
          </p:nvPr>
        </p:nvSpPr>
        <p:spPr>
          <a:xfrm>
            <a:off x="1359108" y="3040363"/>
            <a:ext cx="9473784" cy="77727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800"/>
              <a:buFont typeface="Arial"/>
              <a:buNone/>
            </a:pPr>
            <a:r>
              <a:rPr lang="nl-BE"/>
              <a:t>WIE IS AQUAFIN?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7"/>
          <p:cNvSpPr txBox="1">
            <a:spLocks noGrp="1"/>
          </p:cNvSpPr>
          <p:nvPr>
            <p:ph type="body" idx="1"/>
          </p:nvPr>
        </p:nvSpPr>
        <p:spPr>
          <a:xfrm>
            <a:off x="815296" y="1798820"/>
            <a:ext cx="5744991" cy="464695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800"/>
              <a:buFont typeface="Arial"/>
              <a:buChar char="•"/>
            </a:pPr>
            <a:r>
              <a:rPr lang="nl-BE"/>
              <a:t>We </a:t>
            </a:r>
            <a:r>
              <a:rPr lang="nl-BE" b="1"/>
              <a:t>zuiveren rioolwater </a:t>
            </a:r>
            <a:r>
              <a:rPr lang="nl-BE"/>
              <a:t>tot het weer de natuur in kan.</a:t>
            </a:r>
            <a:br>
              <a:rPr lang="nl-BE"/>
            </a:br>
            <a:endParaRPr/>
          </a:p>
          <a:p>
            <a:pPr marL="342900" lvl="0" indent="-342900" algn="l" rtl="0">
              <a:lnSpc>
                <a:spcPct val="90000"/>
              </a:lnSpc>
              <a:spcBef>
                <a:spcPts val="1000"/>
              </a:spcBef>
              <a:spcAft>
                <a:spcPts val="0"/>
              </a:spcAft>
              <a:buSzPts val="1800"/>
              <a:buFont typeface="Arial"/>
              <a:buChar char="•"/>
            </a:pPr>
            <a:r>
              <a:rPr lang="nl-BE" b="1"/>
              <a:t>Geen drinkwater </a:t>
            </a:r>
            <a:r>
              <a:rPr lang="nl-BE"/>
              <a:t>dus voor de mens, maar wel voor vissen, vogels en amfibieën.</a:t>
            </a:r>
            <a:br>
              <a:rPr lang="nl-BE"/>
            </a:br>
            <a:endParaRPr/>
          </a:p>
          <a:p>
            <a:pPr marL="342900" lvl="0" indent="-342900" algn="l" rtl="0">
              <a:lnSpc>
                <a:spcPct val="90000"/>
              </a:lnSpc>
              <a:spcBef>
                <a:spcPts val="1000"/>
              </a:spcBef>
              <a:spcAft>
                <a:spcPts val="0"/>
              </a:spcAft>
              <a:buSzPts val="1800"/>
              <a:buFont typeface="Arial"/>
              <a:buChar char="•"/>
            </a:pPr>
            <a:r>
              <a:rPr lang="nl-BE"/>
              <a:t>Dat betekent ook </a:t>
            </a:r>
            <a:r>
              <a:rPr lang="nl-BE" b="1"/>
              <a:t>proper water </a:t>
            </a:r>
            <a:r>
              <a:rPr lang="nl-BE"/>
              <a:t>in stadskernen en een aangename leefomgeving.</a:t>
            </a:r>
            <a:br>
              <a:rPr lang="nl-BE"/>
            </a:br>
            <a:endParaRPr/>
          </a:p>
          <a:p>
            <a:pPr marL="342900" lvl="0" indent="-342900" algn="l" rtl="0">
              <a:lnSpc>
                <a:spcPct val="90000"/>
              </a:lnSpc>
              <a:spcBef>
                <a:spcPts val="1000"/>
              </a:spcBef>
              <a:spcAft>
                <a:spcPts val="0"/>
              </a:spcAft>
              <a:buSzPts val="1800"/>
              <a:buFont typeface="Arial"/>
              <a:buChar char="•"/>
            </a:pPr>
            <a:r>
              <a:rPr lang="nl-BE"/>
              <a:t>Én een </a:t>
            </a:r>
            <a:r>
              <a:rPr lang="nl-BE" b="1"/>
              <a:t>duurzame omgang met regenwater</a:t>
            </a:r>
            <a:r>
              <a:rPr lang="nl-BE"/>
              <a:t>, om droge bodems te helpen voorkomen en de gevolgen van zware buien te beperken.</a:t>
            </a:r>
            <a:endParaRPr/>
          </a:p>
        </p:txBody>
      </p:sp>
      <p:pic>
        <p:nvPicPr>
          <p:cNvPr id="783" name="Google Shape;783;p7"/>
          <p:cNvPicPr preferRelativeResize="0">
            <a:picLocks noGrp="1"/>
          </p:cNvPicPr>
          <p:nvPr>
            <p:ph type="pic" idx="3"/>
          </p:nvPr>
        </p:nvPicPr>
        <p:blipFill rotWithShape="1">
          <a:blip r:embed="rId3">
            <a:alphaModFix/>
          </a:blip>
          <a:srcRect t="4831" b="4830"/>
          <a:stretch/>
        </p:blipFill>
        <p:spPr>
          <a:xfrm>
            <a:off x="6753070" y="3585541"/>
            <a:ext cx="4600730" cy="2770809"/>
          </a:xfrm>
          <a:prstGeom prst="rect">
            <a:avLst/>
          </a:prstGeom>
          <a:solidFill>
            <a:srgbClr val="E4EEF7"/>
          </a:solidFill>
          <a:ln>
            <a:noFill/>
          </a:ln>
        </p:spPr>
      </p:pic>
      <p:sp>
        <p:nvSpPr>
          <p:cNvPr id="784" name="Google Shape;78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7</a:t>
            </a:fld>
            <a:endParaRPr/>
          </a:p>
        </p:txBody>
      </p:sp>
      <p:sp>
        <p:nvSpPr>
          <p:cNvPr id="785" name="Google Shape;785;p7"/>
          <p:cNvSpPr txBox="1">
            <a:spLocks noGrp="1"/>
          </p:cNvSpPr>
          <p:nvPr>
            <p:ph type="title"/>
          </p:nvPr>
        </p:nvSpPr>
        <p:spPr>
          <a:xfrm>
            <a:off x="815298" y="580475"/>
            <a:ext cx="5225739" cy="11446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WAT DOEN WE?</a:t>
            </a:r>
            <a:endParaRPr/>
          </a:p>
        </p:txBody>
      </p:sp>
      <p:pic>
        <p:nvPicPr>
          <p:cNvPr id="786" name="Google Shape;786;p7" descr="Afbeelding met vogel, ijsvogel, veer, snavel&#10;&#10;Automatisch gegenereerde beschrijving"/>
          <p:cNvPicPr preferRelativeResize="0">
            <a:picLocks noGrp="1"/>
          </p:cNvPicPr>
          <p:nvPr>
            <p:ph type="pic" idx="2"/>
          </p:nvPr>
        </p:nvPicPr>
        <p:blipFill rotWithShape="1">
          <a:blip r:embed="rId4">
            <a:alphaModFix/>
          </a:blip>
          <a:srcRect l="14396" t="150" r="40271" b="-150"/>
          <a:stretch/>
        </p:blipFill>
        <p:spPr>
          <a:xfrm>
            <a:off x="6753070" y="542538"/>
            <a:ext cx="4607657" cy="2890800"/>
          </a:xfrm>
          <a:prstGeom prst="rect">
            <a:avLst/>
          </a:prstGeom>
          <a:solidFill>
            <a:srgbClr val="E4EEF7"/>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8"/>
          <p:cNvSpPr txBox="1">
            <a:spLocks noGrp="1"/>
          </p:cNvSpPr>
          <p:nvPr>
            <p:ph type="body" idx="1"/>
          </p:nvPr>
        </p:nvSpPr>
        <p:spPr>
          <a:xfrm>
            <a:off x="815297" y="1798820"/>
            <a:ext cx="5225740" cy="464695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1800"/>
              <a:buFont typeface="Arial"/>
              <a:buChar char="•"/>
            </a:pPr>
            <a:r>
              <a:rPr lang="nl-BE"/>
              <a:t>We bouwen en beheren </a:t>
            </a:r>
            <a:r>
              <a:rPr lang="nl-BE" b="1"/>
              <a:t>waterzuiveringsinstallaties</a:t>
            </a:r>
            <a:r>
              <a:rPr lang="nl-BE"/>
              <a:t>.</a:t>
            </a:r>
            <a:br>
              <a:rPr lang="nl-BE"/>
            </a:br>
            <a:endParaRPr/>
          </a:p>
          <a:p>
            <a:pPr marL="342900" lvl="0" indent="-342900" algn="l" rtl="0">
              <a:lnSpc>
                <a:spcPct val="90000"/>
              </a:lnSpc>
              <a:spcBef>
                <a:spcPts val="1000"/>
              </a:spcBef>
              <a:spcAft>
                <a:spcPts val="0"/>
              </a:spcAft>
              <a:buSzPts val="1800"/>
              <a:buFont typeface="Arial"/>
              <a:buChar char="•"/>
            </a:pPr>
            <a:r>
              <a:rPr lang="nl-BE"/>
              <a:t>We </a:t>
            </a:r>
            <a:r>
              <a:rPr lang="nl-BE" b="1"/>
              <a:t>vervangen</a:t>
            </a:r>
            <a:r>
              <a:rPr lang="nl-BE"/>
              <a:t> oude rioleringen.</a:t>
            </a:r>
            <a:br>
              <a:rPr lang="nl-BE"/>
            </a:br>
            <a:endParaRPr/>
          </a:p>
          <a:p>
            <a:pPr marL="342900" lvl="0" indent="-342900" algn="l" rtl="0">
              <a:lnSpc>
                <a:spcPct val="90000"/>
              </a:lnSpc>
              <a:spcBef>
                <a:spcPts val="1000"/>
              </a:spcBef>
              <a:spcAft>
                <a:spcPts val="0"/>
              </a:spcAft>
              <a:buSzPts val="1800"/>
              <a:buFont typeface="Arial"/>
              <a:buChar char="•"/>
            </a:pPr>
            <a:r>
              <a:rPr lang="nl-BE"/>
              <a:t>We leggen </a:t>
            </a:r>
            <a:r>
              <a:rPr lang="nl-BE" b="1"/>
              <a:t>nieuwe rioleringen </a:t>
            </a:r>
            <a:r>
              <a:rPr lang="nl-BE"/>
              <a:t>aan.</a:t>
            </a:r>
            <a:br>
              <a:rPr lang="nl-BE"/>
            </a:br>
            <a:endParaRPr/>
          </a:p>
          <a:p>
            <a:pPr marL="342900" lvl="0" indent="-342900" algn="l" rtl="0">
              <a:lnSpc>
                <a:spcPct val="90000"/>
              </a:lnSpc>
              <a:spcBef>
                <a:spcPts val="1000"/>
              </a:spcBef>
              <a:spcAft>
                <a:spcPts val="0"/>
              </a:spcAft>
              <a:buSzPts val="1800"/>
              <a:buFont typeface="Arial"/>
              <a:buChar char="•"/>
            </a:pPr>
            <a:r>
              <a:rPr lang="nl-BE"/>
              <a:t>We </a:t>
            </a:r>
            <a:r>
              <a:rPr lang="nl-BE" b="1"/>
              <a:t>controleren de staat </a:t>
            </a:r>
            <a:r>
              <a:rPr lang="nl-BE"/>
              <a:t>van de hoofdriolering en vernieuwen waar nodig.</a:t>
            </a:r>
            <a:br>
              <a:rPr lang="nl-BE"/>
            </a:br>
            <a:endParaRPr/>
          </a:p>
        </p:txBody>
      </p:sp>
      <p:pic>
        <p:nvPicPr>
          <p:cNvPr id="793" name="Google Shape;793;p8"/>
          <p:cNvPicPr preferRelativeResize="0">
            <a:picLocks noGrp="1"/>
          </p:cNvPicPr>
          <p:nvPr>
            <p:ph type="pic" idx="2"/>
          </p:nvPr>
        </p:nvPicPr>
        <p:blipFill rotWithShape="1">
          <a:blip r:embed="rId3">
            <a:alphaModFix/>
          </a:blip>
          <a:srcRect t="2946" b="2946"/>
          <a:stretch/>
        </p:blipFill>
        <p:spPr>
          <a:xfrm>
            <a:off x="6753070" y="542538"/>
            <a:ext cx="4600730" cy="2886454"/>
          </a:xfrm>
          <a:prstGeom prst="rect">
            <a:avLst/>
          </a:prstGeom>
          <a:solidFill>
            <a:srgbClr val="E4EEF7"/>
          </a:solidFill>
          <a:ln>
            <a:noFill/>
          </a:ln>
        </p:spPr>
      </p:pic>
      <p:sp>
        <p:nvSpPr>
          <p:cNvPr id="794" name="Google Shape;79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8</a:t>
            </a:fld>
            <a:endParaRPr/>
          </a:p>
        </p:txBody>
      </p:sp>
      <p:sp>
        <p:nvSpPr>
          <p:cNvPr id="795" name="Google Shape;795;p8"/>
          <p:cNvSpPr txBox="1">
            <a:spLocks noGrp="1"/>
          </p:cNvSpPr>
          <p:nvPr>
            <p:ph type="title"/>
          </p:nvPr>
        </p:nvSpPr>
        <p:spPr>
          <a:xfrm>
            <a:off x="815298" y="580475"/>
            <a:ext cx="5225739" cy="11446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HOE DOEN WE DAT?</a:t>
            </a:r>
            <a:endParaRPr/>
          </a:p>
        </p:txBody>
      </p:sp>
      <p:pic>
        <p:nvPicPr>
          <p:cNvPr id="796" name="Google Shape;796;p8"/>
          <p:cNvPicPr preferRelativeResize="0">
            <a:picLocks noGrp="1"/>
          </p:cNvPicPr>
          <p:nvPr>
            <p:ph type="pic" idx="3"/>
          </p:nvPr>
        </p:nvPicPr>
        <p:blipFill rotWithShape="1">
          <a:blip r:embed="rId4">
            <a:alphaModFix/>
          </a:blip>
          <a:srcRect t="4808" b="4808"/>
          <a:stretch/>
        </p:blipFill>
        <p:spPr>
          <a:xfrm>
            <a:off x="6753070" y="3585541"/>
            <a:ext cx="4600730" cy="2770809"/>
          </a:xfrm>
          <a:prstGeom prst="rect">
            <a:avLst/>
          </a:prstGeom>
          <a:solidFill>
            <a:srgbClr val="E4EEF7"/>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9"/>
          <p:cNvSpPr txBox="1">
            <a:spLocks noGrp="1"/>
          </p:cNvSpPr>
          <p:nvPr>
            <p:ph type="ctrTitle"/>
          </p:nvPr>
        </p:nvSpPr>
        <p:spPr>
          <a:xfrm>
            <a:off x="1359107" y="1585748"/>
            <a:ext cx="9633789" cy="228040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800"/>
              <a:buFont typeface="Arial"/>
              <a:buNone/>
            </a:pPr>
            <a:r>
              <a:rPr lang="nl-BE"/>
              <a:t>WAAROM ZIJN ER WERKEN NODIG?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10"/>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rgbClr val="009DE1"/>
              </a:buClr>
              <a:buSzPct val="100000"/>
              <a:buFont typeface="Arial"/>
              <a:buNone/>
            </a:pPr>
            <a:r>
              <a:rPr lang="nl-BE"/>
              <a:t>EEN (VEEL) BETERE WATERKWALITEIT </a:t>
            </a:r>
            <a:br>
              <a:rPr lang="nl-BE"/>
            </a:br>
            <a:r>
              <a:rPr lang="nl-BE"/>
              <a:t>IN VLAANDEREN TEGEN 2027</a:t>
            </a:r>
            <a:endParaRPr/>
          </a:p>
        </p:txBody>
      </p:sp>
      <p:sp>
        <p:nvSpPr>
          <p:cNvPr id="809" name="Google Shape;809;p10"/>
          <p:cNvSpPr txBox="1">
            <a:spLocks noGrp="1"/>
          </p:cNvSpPr>
          <p:nvPr>
            <p:ph type="sldNum" idx="4294967295"/>
          </p:nvPr>
        </p:nvSpPr>
        <p:spPr>
          <a:xfrm>
            <a:off x="8708619" y="6358281"/>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10</a:t>
            </a:fld>
            <a:endParaRPr/>
          </a:p>
        </p:txBody>
      </p:sp>
      <p:pic>
        <p:nvPicPr>
          <p:cNvPr id="810" name="Google Shape;810;p10"/>
          <p:cNvPicPr preferRelativeResize="0"/>
          <p:nvPr/>
        </p:nvPicPr>
        <p:blipFill rotWithShape="1">
          <a:blip r:embed="rId3">
            <a:alphaModFix/>
          </a:blip>
          <a:srcRect/>
          <a:stretch/>
        </p:blipFill>
        <p:spPr>
          <a:xfrm>
            <a:off x="952639" y="1665633"/>
            <a:ext cx="10359342" cy="47183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 xmlns:a16="http://schemas.microsoft.com/office/drawing/2014/main" id="{1DB09CB7-24CD-CA84-711D-F53653AC77A4}"/>
              </a:ext>
            </a:extLst>
          </p:cNvPr>
          <p:cNvSpPr>
            <a:spLocks noGrp="1"/>
          </p:cNvSpPr>
          <p:nvPr>
            <p:ph type="body" idx="1"/>
          </p:nvPr>
        </p:nvSpPr>
        <p:spPr/>
        <p:txBody>
          <a:bodyPr/>
          <a:lstStyle/>
          <a:p>
            <a:r>
              <a:rPr lang="nl-BE"/>
              <a:t>Dit project:</a:t>
            </a:r>
          </a:p>
          <a:p>
            <a:endParaRPr lang="nl-BE"/>
          </a:p>
        </p:txBody>
      </p:sp>
      <p:sp>
        <p:nvSpPr>
          <p:cNvPr id="3" name="Titel 2">
            <a:extLst>
              <a:ext uri="{FF2B5EF4-FFF2-40B4-BE49-F238E27FC236}">
                <a16:creationId xmlns="" xmlns:a16="http://schemas.microsoft.com/office/drawing/2014/main" id="{931FA30A-B468-41C7-2CBB-BE2DF0F86BBD}"/>
              </a:ext>
            </a:extLst>
          </p:cNvPr>
          <p:cNvSpPr>
            <a:spLocks noGrp="1"/>
          </p:cNvSpPr>
          <p:nvPr>
            <p:ph type="title"/>
          </p:nvPr>
        </p:nvSpPr>
        <p:spPr/>
        <p:txBody>
          <a:bodyPr>
            <a:normAutofit fontScale="90000"/>
          </a:bodyPr>
          <a:lstStyle/>
          <a:p>
            <a:r>
              <a:rPr lang="nl-NL"/>
              <a:t>Een (veel) betere waterkwaliteit </a:t>
            </a:r>
            <a:br>
              <a:rPr lang="nl-NL"/>
            </a:br>
            <a:r>
              <a:rPr lang="nl-NL"/>
              <a:t>in Vlaanderen tegen 2027</a:t>
            </a:r>
            <a:endParaRPr lang="nl-BE"/>
          </a:p>
        </p:txBody>
      </p:sp>
      <p:sp>
        <p:nvSpPr>
          <p:cNvPr id="4" name="Tijdelijke aanduiding voor tekst 3">
            <a:extLst>
              <a:ext uri="{FF2B5EF4-FFF2-40B4-BE49-F238E27FC236}">
                <a16:creationId xmlns="" xmlns:a16="http://schemas.microsoft.com/office/drawing/2014/main" id="{FB6D95AB-E7C9-AEF7-A7DC-B2B11B0AF5E6}"/>
              </a:ext>
            </a:extLst>
          </p:cNvPr>
          <p:cNvSpPr>
            <a:spLocks noGrp="1"/>
          </p:cNvSpPr>
          <p:nvPr>
            <p:ph type="body" idx="10"/>
          </p:nvPr>
        </p:nvSpPr>
        <p:spPr/>
        <p:txBody>
          <a:bodyPr/>
          <a:lstStyle/>
          <a:p>
            <a:r>
              <a:rPr lang="nl-BE"/>
              <a:t>382</a:t>
            </a:r>
          </a:p>
        </p:txBody>
      </p:sp>
      <p:sp>
        <p:nvSpPr>
          <p:cNvPr id="5" name="Tijdelijke aanduiding voor tekst 4">
            <a:extLst>
              <a:ext uri="{FF2B5EF4-FFF2-40B4-BE49-F238E27FC236}">
                <a16:creationId xmlns="" xmlns:a16="http://schemas.microsoft.com/office/drawing/2014/main" id="{462D8180-6327-6BF7-C885-716762E7ECF3}"/>
              </a:ext>
            </a:extLst>
          </p:cNvPr>
          <p:cNvSpPr>
            <a:spLocks noGrp="1"/>
          </p:cNvSpPr>
          <p:nvPr>
            <p:ph type="body" idx="11"/>
          </p:nvPr>
        </p:nvSpPr>
        <p:spPr>
          <a:xfrm>
            <a:off x="2775474" y="4768864"/>
            <a:ext cx="1716721" cy="569095"/>
          </a:xfrm>
        </p:spPr>
        <p:txBody>
          <a:bodyPr/>
          <a:lstStyle/>
          <a:p>
            <a:r>
              <a:rPr lang="nl-BE"/>
              <a:t>45.840</a:t>
            </a:r>
          </a:p>
        </p:txBody>
      </p:sp>
      <p:sp>
        <p:nvSpPr>
          <p:cNvPr id="6" name="Tijdelijke aanduiding voor tekst 5">
            <a:extLst>
              <a:ext uri="{FF2B5EF4-FFF2-40B4-BE49-F238E27FC236}">
                <a16:creationId xmlns="" xmlns:a16="http://schemas.microsoft.com/office/drawing/2014/main" id="{7A34BF73-AA88-8E70-075D-6DB1F693CF38}"/>
              </a:ext>
            </a:extLst>
          </p:cNvPr>
          <p:cNvSpPr>
            <a:spLocks noGrp="1"/>
          </p:cNvSpPr>
          <p:nvPr>
            <p:ph type="body" idx="12"/>
          </p:nvPr>
        </p:nvSpPr>
        <p:spPr>
          <a:xfrm>
            <a:off x="5322416" y="4788917"/>
            <a:ext cx="1279238" cy="569095"/>
          </a:xfrm>
        </p:spPr>
        <p:txBody>
          <a:bodyPr/>
          <a:lstStyle/>
          <a:p>
            <a:r>
              <a:rPr lang="nl-BE"/>
              <a:t>4,5</a:t>
            </a:r>
          </a:p>
        </p:txBody>
      </p:sp>
      <p:sp>
        <p:nvSpPr>
          <p:cNvPr id="8" name="Tekstvak 7">
            <a:extLst>
              <a:ext uri="{FF2B5EF4-FFF2-40B4-BE49-F238E27FC236}">
                <a16:creationId xmlns="" xmlns:a16="http://schemas.microsoft.com/office/drawing/2014/main" id="{4D56DBDB-F610-D73E-7290-37D8EF1C2E72}"/>
              </a:ext>
            </a:extLst>
          </p:cNvPr>
          <p:cNvSpPr txBox="1"/>
          <p:nvPr/>
        </p:nvSpPr>
        <p:spPr>
          <a:xfrm>
            <a:off x="3905133" y="5559850"/>
            <a:ext cx="833883" cy="338554"/>
          </a:xfrm>
          <a:prstGeom prst="rect">
            <a:avLst/>
          </a:prstGeom>
          <a:noFill/>
        </p:spPr>
        <p:txBody>
          <a:bodyPr wrap="none" rtlCol="0">
            <a:spAutoFit/>
          </a:bodyPr>
          <a:lstStyle/>
          <a:p>
            <a:r>
              <a:rPr lang="nl-BE" sz="1600">
                <a:latin typeface="Source Sans Pro" panose="020B0503030403020204" pitchFamily="34" charset="0"/>
              </a:rPr>
              <a:t>per dag</a:t>
            </a:r>
          </a:p>
        </p:txBody>
      </p:sp>
    </p:spTree>
    <p:extLst>
      <p:ext uri="{BB962C8B-B14F-4D97-AF65-F5344CB8AC3E}">
        <p14:creationId xmlns:p14="http://schemas.microsoft.com/office/powerpoint/2010/main" val="2139536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2"/>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rgbClr val="009DE1"/>
              </a:buClr>
              <a:buSzPts val="3200"/>
              <a:buFont typeface="Arial"/>
              <a:buNone/>
            </a:pPr>
            <a:r>
              <a:rPr lang="nl-BE"/>
              <a:t>HOE GOED IS DE WATERKWALITEIT IN VLAANDEREN?</a:t>
            </a:r>
            <a:endParaRPr/>
          </a:p>
        </p:txBody>
      </p:sp>
      <p:sp>
        <p:nvSpPr>
          <p:cNvPr id="828" name="Google Shape;828;p12"/>
          <p:cNvSpPr txBox="1"/>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nl-BE" sz="1200" b="1">
                <a:solidFill>
                  <a:srgbClr val="009DE1"/>
                </a:solidFill>
                <a:latin typeface="Arial"/>
                <a:ea typeface="Arial"/>
                <a:cs typeface="Arial"/>
                <a:sym typeface="Arial"/>
              </a:rPr>
              <a:t>12</a:t>
            </a:fld>
            <a:endParaRPr sz="1200" b="1">
              <a:solidFill>
                <a:srgbClr val="009DE1"/>
              </a:solidFill>
              <a:latin typeface="Arial"/>
              <a:ea typeface="Arial"/>
              <a:cs typeface="Arial"/>
              <a:sym typeface="Arial"/>
            </a:endParaRPr>
          </a:p>
        </p:txBody>
      </p:sp>
      <p:pic>
        <p:nvPicPr>
          <p:cNvPr id="829" name="Google Shape;829;p12" descr="Afbeelding met tekst, kaart, atlas&#10;&#10;Automatisch gegenereerde beschrijving"/>
          <p:cNvPicPr preferRelativeResize="0"/>
          <p:nvPr/>
        </p:nvPicPr>
        <p:blipFill rotWithShape="1">
          <a:blip r:embed="rId3">
            <a:alphaModFix/>
          </a:blip>
          <a:srcRect/>
          <a:stretch/>
        </p:blipFill>
        <p:spPr>
          <a:xfrm>
            <a:off x="1778998" y="1487846"/>
            <a:ext cx="8634004" cy="4648668"/>
          </a:xfrm>
          <a:prstGeom prst="rect">
            <a:avLst/>
          </a:prstGeom>
          <a:noFill/>
          <a:ln>
            <a:noFill/>
          </a:ln>
        </p:spPr>
      </p:pic>
      <p:sp>
        <p:nvSpPr>
          <p:cNvPr id="830" name="Google Shape;830;p12"/>
          <p:cNvSpPr txBox="1"/>
          <p:nvPr/>
        </p:nvSpPr>
        <p:spPr>
          <a:xfrm>
            <a:off x="1678257" y="6175260"/>
            <a:ext cx="532964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1800">
                <a:solidFill>
                  <a:schemeClr val="dk1"/>
                </a:solidFill>
                <a:latin typeface="Arial"/>
                <a:ea typeface="Arial"/>
                <a:cs typeface="Arial"/>
                <a:sym typeface="Arial"/>
              </a:rPr>
              <a:t>Bron: VMM, 2022</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 xmlns:a16="http://schemas.microsoft.com/office/drawing/2014/main" id="{C529ED75-353E-953D-C90B-2EC95A58ECD2}"/>
              </a:ext>
            </a:extLst>
          </p:cNvPr>
          <p:cNvSpPr>
            <a:spLocks noGrp="1"/>
          </p:cNvSpPr>
          <p:nvPr>
            <p:ph type="sldNum" sz="quarter" idx="4"/>
          </p:nvPr>
        </p:nvSpPr>
        <p:spPr>
          <a:xfrm>
            <a:off x="8610600" y="6356350"/>
            <a:ext cx="2743200" cy="365125"/>
          </a:xfrm>
        </p:spPr>
        <p:txBody>
          <a:bodyPr/>
          <a:lstStyle/>
          <a:p>
            <a:fld id="{77F5ABDD-BE9F-C94B-BD23-5C887EF8759F}" type="slidenum">
              <a:rPr lang="nl-BE" smtClean="0"/>
              <a:pPr/>
              <a:t>13</a:t>
            </a:fld>
            <a:endParaRPr lang="nl-BE"/>
          </a:p>
        </p:txBody>
      </p:sp>
      <p:sp>
        <p:nvSpPr>
          <p:cNvPr id="4" name="Titel 3">
            <a:extLst>
              <a:ext uri="{FF2B5EF4-FFF2-40B4-BE49-F238E27FC236}">
                <a16:creationId xmlns="" xmlns:a16="http://schemas.microsoft.com/office/drawing/2014/main" id="{52658C3F-598D-359A-8027-90D434BF5629}"/>
              </a:ext>
            </a:extLst>
          </p:cNvPr>
          <p:cNvSpPr>
            <a:spLocks noGrp="1"/>
          </p:cNvSpPr>
          <p:nvPr>
            <p:ph type="title"/>
          </p:nvPr>
        </p:nvSpPr>
        <p:spPr>
          <a:xfrm>
            <a:off x="815298" y="580475"/>
            <a:ext cx="10769600" cy="907371"/>
          </a:xfrm>
        </p:spPr>
        <p:txBody>
          <a:bodyPr>
            <a:normAutofit/>
          </a:bodyPr>
          <a:lstStyle/>
          <a:p>
            <a:r>
              <a:rPr lang="nl-BE"/>
              <a:t>Hoeveel riolering is er in UW gemeente aanwezig? </a:t>
            </a:r>
          </a:p>
        </p:txBody>
      </p:sp>
      <p:sp>
        <p:nvSpPr>
          <p:cNvPr id="8" name="Tijdelijke aanduiding voor tekst 7">
            <a:extLst>
              <a:ext uri="{FF2B5EF4-FFF2-40B4-BE49-F238E27FC236}">
                <a16:creationId xmlns="" xmlns:a16="http://schemas.microsoft.com/office/drawing/2014/main" id="{4518F848-20BC-D6B3-F77E-E025FBAAE7AA}"/>
              </a:ext>
            </a:extLst>
          </p:cNvPr>
          <p:cNvSpPr>
            <a:spLocks noGrp="1"/>
          </p:cNvSpPr>
          <p:nvPr>
            <p:ph type="body" idx="10"/>
          </p:nvPr>
        </p:nvSpPr>
        <p:spPr>
          <a:xfrm>
            <a:off x="2677337" y="5443426"/>
            <a:ext cx="1429414" cy="569095"/>
          </a:xfrm>
        </p:spPr>
        <p:txBody>
          <a:bodyPr/>
          <a:lstStyle/>
          <a:p>
            <a:r>
              <a:rPr lang="nl-BE"/>
              <a:t>91,70</a:t>
            </a:r>
          </a:p>
          <a:p>
            <a:endParaRPr lang="nl-BE"/>
          </a:p>
        </p:txBody>
      </p:sp>
      <p:sp>
        <p:nvSpPr>
          <p:cNvPr id="11" name="Tijdelijke aanduiding voor tekst 10">
            <a:extLst>
              <a:ext uri="{FF2B5EF4-FFF2-40B4-BE49-F238E27FC236}">
                <a16:creationId xmlns="" xmlns:a16="http://schemas.microsoft.com/office/drawing/2014/main" id="{C77ADC33-4314-2A28-E1E4-C55C5DAB658C}"/>
              </a:ext>
            </a:extLst>
          </p:cNvPr>
          <p:cNvSpPr>
            <a:spLocks noGrp="1"/>
          </p:cNvSpPr>
          <p:nvPr>
            <p:ph type="body" idx="11"/>
          </p:nvPr>
        </p:nvSpPr>
        <p:spPr>
          <a:xfrm>
            <a:off x="7208875" y="5443426"/>
            <a:ext cx="1225606" cy="569095"/>
          </a:xfrm>
        </p:spPr>
        <p:txBody>
          <a:bodyPr/>
          <a:lstStyle/>
          <a:p>
            <a:r>
              <a:rPr lang="nl-BE"/>
              <a:t>69,80</a:t>
            </a:r>
          </a:p>
          <a:p>
            <a:endParaRPr lang="nl-BE"/>
          </a:p>
        </p:txBody>
      </p:sp>
      <p:sp>
        <p:nvSpPr>
          <p:cNvPr id="9" name="Rechthoek 8">
            <a:extLst>
              <a:ext uri="{FF2B5EF4-FFF2-40B4-BE49-F238E27FC236}">
                <a16:creationId xmlns="" xmlns:a16="http://schemas.microsoft.com/office/drawing/2014/main" id="{B3C39D53-CF3E-1331-2F0A-84453A97FD66}"/>
              </a:ext>
            </a:extLst>
          </p:cNvPr>
          <p:cNvSpPr/>
          <p:nvPr/>
        </p:nvSpPr>
        <p:spPr>
          <a:xfrm>
            <a:off x="3560004" y="2424224"/>
            <a:ext cx="1011836" cy="2612472"/>
          </a:xfrm>
          <a:prstGeom prst="rect">
            <a:avLst/>
          </a:prstGeom>
          <a:solidFill>
            <a:srgbClr val="C2BD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hthoek 9">
            <a:extLst>
              <a:ext uri="{FF2B5EF4-FFF2-40B4-BE49-F238E27FC236}">
                <a16:creationId xmlns="" xmlns:a16="http://schemas.microsoft.com/office/drawing/2014/main" id="{2012E64D-BACE-CE6B-5F6A-FE4ED67F331D}"/>
              </a:ext>
            </a:extLst>
          </p:cNvPr>
          <p:cNvSpPr/>
          <p:nvPr/>
        </p:nvSpPr>
        <p:spPr>
          <a:xfrm>
            <a:off x="7734925" y="3072809"/>
            <a:ext cx="1011836" cy="1963886"/>
          </a:xfrm>
          <a:prstGeom prst="rect">
            <a:avLst/>
          </a:prstGeom>
          <a:solidFill>
            <a:srgbClr val="1A9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74855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13"/>
          <p:cNvSpPr txBox="1">
            <a:spLocks noGrp="1"/>
          </p:cNvSpPr>
          <p:nvPr>
            <p:ph type="ctrTitle"/>
          </p:nvPr>
        </p:nvSpPr>
        <p:spPr>
          <a:xfrm>
            <a:off x="1359108" y="3324067"/>
            <a:ext cx="9473784" cy="69538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800"/>
              <a:buFont typeface="Arial"/>
              <a:buNone/>
            </a:pPr>
            <a:r>
              <a:rPr lang="nl-BE"/>
              <a:t>WAT VERANDERT 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14"/>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800"/>
              <a:buChar char="•"/>
            </a:pPr>
            <a:r>
              <a:rPr lang="nl-BE"/>
              <a:t>Aanleg van een gescheiden stelsel in volgende straten:</a:t>
            </a:r>
          </a:p>
          <a:p>
            <a:pPr marL="685800" lvl="1" indent="-228600">
              <a:spcBef>
                <a:spcPts val="0"/>
              </a:spcBef>
              <a:buSzPts val="2800"/>
            </a:pPr>
            <a:r>
              <a:rPr lang="nl-BE"/>
              <a:t>Waterstraat</a:t>
            </a:r>
          </a:p>
          <a:p>
            <a:pPr marL="685800" lvl="1" indent="-228600">
              <a:spcBef>
                <a:spcPts val="0"/>
              </a:spcBef>
              <a:buSzPts val="2800"/>
            </a:pPr>
            <a:r>
              <a:rPr lang="nl-BE"/>
              <a:t>Waterbosstraat</a:t>
            </a:r>
          </a:p>
          <a:p>
            <a:pPr marL="685800" lvl="1" indent="-228600">
              <a:spcBef>
                <a:spcPts val="0"/>
              </a:spcBef>
              <a:buSzPts val="2800"/>
            </a:pPr>
            <a:r>
              <a:rPr lang="nl-BE"/>
              <a:t>Kerkstraat </a:t>
            </a:r>
          </a:p>
          <a:p>
            <a:pPr marL="685800" lvl="1" indent="-228600">
              <a:spcBef>
                <a:spcPts val="0"/>
              </a:spcBef>
              <a:buSzPts val="2800"/>
            </a:pPr>
            <a:r>
              <a:rPr lang="nl-BE" err="1"/>
              <a:t>Verlorenkoststraat</a:t>
            </a:r>
            <a:endParaRPr lang="nl-BE"/>
          </a:p>
          <a:p>
            <a:pPr marL="685800" lvl="1" indent="-228600">
              <a:spcBef>
                <a:spcPts val="0"/>
              </a:spcBef>
              <a:buSzPts val="2800"/>
            </a:pPr>
            <a:r>
              <a:rPr lang="nl-BE"/>
              <a:t>Pater Daemsstraat</a:t>
            </a:r>
          </a:p>
          <a:p>
            <a:pPr marL="685800" lvl="1" indent="-228600">
              <a:spcBef>
                <a:spcPts val="0"/>
              </a:spcBef>
              <a:buSzPts val="2800"/>
            </a:pPr>
            <a:r>
              <a:rPr lang="nl-BE" err="1"/>
              <a:t>Vroentestraat</a:t>
            </a:r>
            <a:endParaRPr lang="nl-BE"/>
          </a:p>
          <a:p>
            <a:pPr marL="685800" lvl="1" indent="-228600">
              <a:spcBef>
                <a:spcPts val="0"/>
              </a:spcBef>
              <a:buSzPts val="2800"/>
            </a:pPr>
            <a:r>
              <a:rPr lang="nl-BE" err="1"/>
              <a:t>Vroentehof</a:t>
            </a:r>
          </a:p>
          <a:p>
            <a:pPr marL="685800" lvl="1" indent="-228600">
              <a:spcBef>
                <a:spcPts val="0"/>
              </a:spcBef>
              <a:buSzPts val="2800"/>
            </a:pPr>
            <a:endParaRPr lang="nl-BE"/>
          </a:p>
          <a:p>
            <a:pPr marL="685800" lvl="1" indent="-228600" algn="l" rtl="0">
              <a:lnSpc>
                <a:spcPct val="90000"/>
              </a:lnSpc>
              <a:spcBef>
                <a:spcPts val="0"/>
              </a:spcBef>
              <a:spcAft>
                <a:spcPts val="0"/>
              </a:spcAft>
              <a:buSzPts val="2800"/>
            </a:pPr>
            <a:endParaRPr/>
          </a:p>
          <a:p>
            <a:pPr marL="685800" lvl="1" indent="-76200">
              <a:buSzPts val="2400"/>
              <a:buNone/>
            </a:pPr>
            <a:endParaRPr lang="en-US"/>
          </a:p>
        </p:txBody>
      </p:sp>
      <p:sp>
        <p:nvSpPr>
          <p:cNvPr id="843" name="Google Shape;84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15</a:t>
            </a:fld>
            <a:endParaRPr/>
          </a:p>
        </p:txBody>
      </p:sp>
      <p:sp>
        <p:nvSpPr>
          <p:cNvPr id="844" name="Google Shape;844;p14"/>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74C22AAE-0BDB-24F6-2E6B-EFCFE3F10242}"/>
            </a:ext>
          </a:extLst>
        </p:cNvPr>
        <p:cNvGrpSpPr/>
        <p:nvPr/>
      </p:nvGrpSpPr>
      <p:grpSpPr>
        <a:xfrm>
          <a:off x="0" y="0"/>
          <a:ext cx="0" cy="0"/>
          <a:chOff x="0" y="0"/>
          <a:chExt cx="0" cy="0"/>
        </a:xfrm>
      </p:grpSpPr>
      <p:sp>
        <p:nvSpPr>
          <p:cNvPr id="843" name="Google Shape;843;p14">
            <a:extLst>
              <a:ext uri="{FF2B5EF4-FFF2-40B4-BE49-F238E27FC236}">
                <a16:creationId xmlns="" xmlns:a16="http://schemas.microsoft.com/office/drawing/2014/main" id="{8A49FCD0-8568-D19D-CDC8-14E55AADAD7B}"/>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16</a:t>
            </a:fld>
            <a:endParaRPr/>
          </a:p>
        </p:txBody>
      </p:sp>
      <p:sp>
        <p:nvSpPr>
          <p:cNvPr id="844" name="Google Shape;844;p14">
            <a:extLst>
              <a:ext uri="{FF2B5EF4-FFF2-40B4-BE49-F238E27FC236}">
                <a16:creationId xmlns="" xmlns:a16="http://schemas.microsoft.com/office/drawing/2014/main" id="{F3D97759-A28B-AB4E-252D-7CD259916A35}"/>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p>
        </p:txBody>
      </p:sp>
      <p:sp>
        <p:nvSpPr>
          <p:cNvPr id="3" name="Google Shape;842;p14">
            <a:extLst>
              <a:ext uri="{FF2B5EF4-FFF2-40B4-BE49-F238E27FC236}">
                <a16:creationId xmlns="" xmlns:a16="http://schemas.microsoft.com/office/drawing/2014/main" id="{DCF30501-A633-5885-6918-65BC4071B973}"/>
              </a:ext>
            </a:extLst>
          </p:cNvPr>
          <p:cNvSpPr txBox="1">
            <a:spLocks/>
          </p:cNvSpPr>
          <p:nvPr/>
        </p:nvSpPr>
        <p:spPr>
          <a:xfrm>
            <a:off x="813834" y="1491823"/>
            <a:ext cx="4636762" cy="295628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9DE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rgbClr val="BAD57E"/>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rgbClr val="181A33"/>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800"/>
              <a:buFont typeface="Arial"/>
              <a:buNone/>
              <a:defRPr sz="14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1"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indent="-228600">
              <a:spcBef>
                <a:spcPts val="0"/>
              </a:spcBef>
              <a:buSzPts val="2800"/>
            </a:pPr>
            <a:r>
              <a:rPr lang="nl-BE"/>
              <a:t>Afvalwater (DWA) naar </a:t>
            </a:r>
            <a:r>
              <a:rPr lang="nl-BE" err="1"/>
              <a:t>Vroentestraat</a:t>
            </a:r>
            <a:r>
              <a:rPr lang="nl-BE"/>
              <a:t> en via pompstation (PS) naar N29 </a:t>
            </a:r>
            <a:r>
              <a:rPr lang="nl-BE" err="1"/>
              <a:t>Schoonaerde</a:t>
            </a:r>
            <a:r>
              <a:rPr lang="nl-BE"/>
              <a:t> (RWZI)</a:t>
            </a:r>
          </a:p>
          <a:p>
            <a:pPr marL="685800" lvl="1" indent="-228600">
              <a:spcBef>
                <a:spcPts val="0"/>
              </a:spcBef>
              <a:buSzPts val="2800"/>
              <a:buFont typeface="Courier New"/>
              <a:buChar char="o"/>
            </a:pPr>
            <a:endParaRPr lang="nl-BE" sz="2400"/>
          </a:p>
          <a:p>
            <a:pPr marL="685800" lvl="1" indent="-228600">
              <a:spcBef>
                <a:spcPts val="0"/>
              </a:spcBef>
              <a:buSzPts val="2800"/>
              <a:buFont typeface="Courier New"/>
              <a:buChar char="o"/>
            </a:pPr>
            <a:endParaRPr lang="nl-BE"/>
          </a:p>
          <a:p>
            <a:pPr marL="685800" lvl="1" indent="-76200">
              <a:buSzPts val="2400"/>
              <a:buNone/>
            </a:pPr>
            <a:endParaRPr lang="nl-BE"/>
          </a:p>
        </p:txBody>
      </p:sp>
      <p:pic>
        <p:nvPicPr>
          <p:cNvPr id="4" name="Picture 3">
            <a:extLst>
              <a:ext uri="{FF2B5EF4-FFF2-40B4-BE49-F238E27FC236}">
                <a16:creationId xmlns="" xmlns:a16="http://schemas.microsoft.com/office/drawing/2014/main" id="{A98B04E0-CD1A-27A2-631E-9E565E1C8F1A}"/>
              </a:ext>
            </a:extLst>
          </p:cNvPr>
          <p:cNvPicPr>
            <a:picLocks noChangeAspect="1"/>
          </p:cNvPicPr>
          <p:nvPr/>
        </p:nvPicPr>
        <p:blipFill>
          <a:blip r:embed="rId3"/>
          <a:stretch>
            <a:fillRect/>
          </a:stretch>
        </p:blipFill>
        <p:spPr>
          <a:xfrm>
            <a:off x="5689404" y="262979"/>
            <a:ext cx="6060457" cy="6159300"/>
          </a:xfrm>
          <a:prstGeom prst="rect">
            <a:avLst/>
          </a:prstGeom>
        </p:spPr>
      </p:pic>
    </p:spTree>
    <p:extLst>
      <p:ext uri="{BB962C8B-B14F-4D97-AF65-F5344CB8AC3E}">
        <p14:creationId xmlns:p14="http://schemas.microsoft.com/office/powerpoint/2010/main" val="1418875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7BE3234C-06E3-3157-82DD-46C863E1B890}"/>
            </a:ext>
          </a:extLst>
        </p:cNvPr>
        <p:cNvGrpSpPr/>
        <p:nvPr/>
      </p:nvGrpSpPr>
      <p:grpSpPr>
        <a:xfrm>
          <a:off x="0" y="0"/>
          <a:ext cx="0" cy="0"/>
          <a:chOff x="0" y="0"/>
          <a:chExt cx="0" cy="0"/>
        </a:xfrm>
      </p:grpSpPr>
      <p:sp>
        <p:nvSpPr>
          <p:cNvPr id="843" name="Google Shape;843;p14">
            <a:extLst>
              <a:ext uri="{FF2B5EF4-FFF2-40B4-BE49-F238E27FC236}">
                <a16:creationId xmlns="" xmlns:a16="http://schemas.microsoft.com/office/drawing/2014/main" id="{1A144529-958E-3C19-D54A-D9353BDEE64D}"/>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17</a:t>
            </a:fld>
            <a:endParaRPr/>
          </a:p>
        </p:txBody>
      </p:sp>
      <p:sp>
        <p:nvSpPr>
          <p:cNvPr id="844" name="Google Shape;844;p14">
            <a:extLst>
              <a:ext uri="{FF2B5EF4-FFF2-40B4-BE49-F238E27FC236}">
                <a16:creationId xmlns="" xmlns:a16="http://schemas.microsoft.com/office/drawing/2014/main" id="{C5A71424-A35C-1774-80E9-3A3CED7005D7}"/>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p>
        </p:txBody>
      </p:sp>
      <p:sp>
        <p:nvSpPr>
          <p:cNvPr id="3" name="Google Shape;842;p14">
            <a:extLst>
              <a:ext uri="{FF2B5EF4-FFF2-40B4-BE49-F238E27FC236}">
                <a16:creationId xmlns="" xmlns:a16="http://schemas.microsoft.com/office/drawing/2014/main" id="{B22E0005-3ECF-686A-5CB9-DC85122ADC2B}"/>
              </a:ext>
            </a:extLst>
          </p:cNvPr>
          <p:cNvSpPr txBox="1">
            <a:spLocks/>
          </p:cNvSpPr>
          <p:nvPr/>
        </p:nvSpPr>
        <p:spPr>
          <a:xfrm>
            <a:off x="813834" y="1491823"/>
            <a:ext cx="4636762" cy="295628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9DE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rgbClr val="BAD57E"/>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rgbClr val="181A33"/>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800"/>
              <a:buFont typeface="Arial"/>
              <a:buNone/>
              <a:defRPr sz="14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1"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indent="-228600">
              <a:spcBef>
                <a:spcPts val="0"/>
              </a:spcBef>
              <a:buSzPts val="2800"/>
            </a:pPr>
            <a:r>
              <a:rPr lang="nl-BE"/>
              <a:t>Regenwater (RWA) naar grachten, waterlopen (WL)</a:t>
            </a:r>
            <a:endParaRPr lang="en-US"/>
          </a:p>
          <a:p>
            <a:pPr marL="228600" indent="-228600">
              <a:spcBef>
                <a:spcPts val="0"/>
              </a:spcBef>
              <a:buSzPts val="2800"/>
            </a:pPr>
            <a:r>
              <a:rPr lang="nl-BE"/>
              <a:t>Buffering van hemelwater in buizen, grachten en gecontroleerd overstromingsgebied (GOG)</a:t>
            </a:r>
          </a:p>
          <a:p>
            <a:pPr marL="685800" lvl="1" indent="-228600">
              <a:spcBef>
                <a:spcPts val="0"/>
              </a:spcBef>
              <a:buSzPts val="2800"/>
            </a:pPr>
            <a:endParaRPr lang="nl-BE"/>
          </a:p>
          <a:p>
            <a:pPr marL="685800" lvl="1" indent="-228600">
              <a:spcBef>
                <a:spcPts val="0"/>
              </a:spcBef>
              <a:buSzPts val="2800"/>
            </a:pPr>
            <a:endParaRPr lang="nl-BE"/>
          </a:p>
          <a:p>
            <a:pPr marL="685800" lvl="1" indent="-76200">
              <a:buSzPts val="2400"/>
              <a:buNone/>
            </a:pPr>
            <a:endParaRPr lang="nl-BE"/>
          </a:p>
        </p:txBody>
      </p:sp>
      <p:pic>
        <p:nvPicPr>
          <p:cNvPr id="2" name="Picture 1">
            <a:extLst>
              <a:ext uri="{FF2B5EF4-FFF2-40B4-BE49-F238E27FC236}">
                <a16:creationId xmlns="" xmlns:a16="http://schemas.microsoft.com/office/drawing/2014/main" id="{2457D85D-1EF8-62DF-BFC4-52DA2C540E4E}"/>
              </a:ext>
            </a:extLst>
          </p:cNvPr>
          <p:cNvPicPr>
            <a:picLocks noChangeAspect="1"/>
          </p:cNvPicPr>
          <p:nvPr/>
        </p:nvPicPr>
        <p:blipFill>
          <a:blip r:embed="rId3"/>
          <a:stretch>
            <a:fillRect/>
          </a:stretch>
        </p:blipFill>
        <p:spPr>
          <a:xfrm>
            <a:off x="5662359" y="160420"/>
            <a:ext cx="6030834" cy="6276472"/>
          </a:xfrm>
          <a:prstGeom prst="rect">
            <a:avLst/>
          </a:prstGeom>
        </p:spPr>
      </p:pic>
    </p:spTree>
    <p:extLst>
      <p:ext uri="{BB962C8B-B14F-4D97-AF65-F5344CB8AC3E}">
        <p14:creationId xmlns:p14="http://schemas.microsoft.com/office/powerpoint/2010/main" val="1465621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70CA7339-A6D9-5A4D-0FB5-4582715AB33F}"/>
            </a:ext>
          </a:extLst>
        </p:cNvPr>
        <p:cNvGrpSpPr/>
        <p:nvPr/>
      </p:nvGrpSpPr>
      <p:grpSpPr>
        <a:xfrm>
          <a:off x="0" y="0"/>
          <a:ext cx="0" cy="0"/>
          <a:chOff x="0" y="0"/>
          <a:chExt cx="0" cy="0"/>
        </a:xfrm>
      </p:grpSpPr>
      <p:sp>
        <p:nvSpPr>
          <p:cNvPr id="842" name="Google Shape;842;p14">
            <a:extLst>
              <a:ext uri="{FF2B5EF4-FFF2-40B4-BE49-F238E27FC236}">
                <a16:creationId xmlns="" xmlns:a16="http://schemas.microsoft.com/office/drawing/2014/main" id="{4457DAB1-3F16-5A53-69BD-A6CCB4CC0066}"/>
              </a:ext>
            </a:extLst>
          </p:cNvPr>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a:bodyPr>
          <a:lstStyle/>
          <a:p>
            <a:pPr marL="228600" indent="-228600">
              <a:spcBef>
                <a:spcPts val="0"/>
              </a:spcBef>
              <a:buSzPts val="2800"/>
            </a:pPr>
            <a:r>
              <a:rPr lang="nl-BE"/>
              <a:t>Waterstraat</a:t>
            </a:r>
          </a:p>
          <a:p>
            <a:pPr marL="685800" lvl="1" indent="-228600">
              <a:spcBef>
                <a:spcPts val="0"/>
              </a:spcBef>
              <a:buSzPts val="2800"/>
            </a:pPr>
            <a:endParaRPr lang="nl-BE"/>
          </a:p>
          <a:p>
            <a:pPr marL="685800" lvl="1" indent="-228600">
              <a:spcBef>
                <a:spcPts val="0"/>
              </a:spcBef>
              <a:buSzPts val="2800"/>
            </a:pPr>
            <a:endParaRPr lang="nl-BE"/>
          </a:p>
          <a:p>
            <a:pPr marL="685800" lvl="1" indent="-76200" algn="l" rtl="0">
              <a:lnSpc>
                <a:spcPct val="90000"/>
              </a:lnSpc>
              <a:spcAft>
                <a:spcPts val="0"/>
              </a:spcAft>
              <a:buSzPts val="2400"/>
              <a:buNone/>
            </a:pPr>
            <a:endParaRPr lang="en-US"/>
          </a:p>
        </p:txBody>
      </p:sp>
      <p:sp>
        <p:nvSpPr>
          <p:cNvPr id="843" name="Google Shape;843;p14">
            <a:extLst>
              <a:ext uri="{FF2B5EF4-FFF2-40B4-BE49-F238E27FC236}">
                <a16:creationId xmlns="" xmlns:a16="http://schemas.microsoft.com/office/drawing/2014/main" id="{37CC1824-8A7A-1029-6614-7EF98B49697B}"/>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18</a:t>
            </a:fld>
            <a:endParaRPr/>
          </a:p>
        </p:txBody>
      </p:sp>
      <p:sp>
        <p:nvSpPr>
          <p:cNvPr id="844" name="Google Shape;844;p14">
            <a:extLst>
              <a:ext uri="{FF2B5EF4-FFF2-40B4-BE49-F238E27FC236}">
                <a16:creationId xmlns="" xmlns:a16="http://schemas.microsoft.com/office/drawing/2014/main" id="{8913EA8A-11AF-8755-202E-A900E6F542DA}"/>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endParaRPr/>
          </a:p>
        </p:txBody>
      </p:sp>
      <p:pic>
        <p:nvPicPr>
          <p:cNvPr id="3" name="Picture 2">
            <a:extLst>
              <a:ext uri="{FF2B5EF4-FFF2-40B4-BE49-F238E27FC236}">
                <a16:creationId xmlns="" xmlns:a16="http://schemas.microsoft.com/office/drawing/2014/main" id="{AB8FB69A-192F-8F8A-8887-CE2943009A80}"/>
              </a:ext>
            </a:extLst>
          </p:cNvPr>
          <p:cNvPicPr>
            <a:picLocks noChangeAspect="1"/>
          </p:cNvPicPr>
          <p:nvPr/>
        </p:nvPicPr>
        <p:blipFill>
          <a:blip r:embed="rId3"/>
          <a:stretch>
            <a:fillRect/>
          </a:stretch>
        </p:blipFill>
        <p:spPr>
          <a:xfrm>
            <a:off x="1373605" y="2510348"/>
            <a:ext cx="9444791" cy="3361303"/>
          </a:xfrm>
          <a:prstGeom prst="rect">
            <a:avLst/>
          </a:prstGeom>
        </p:spPr>
      </p:pic>
    </p:spTree>
    <p:extLst>
      <p:ext uri="{BB962C8B-B14F-4D97-AF65-F5344CB8AC3E}">
        <p14:creationId xmlns:p14="http://schemas.microsoft.com/office/powerpoint/2010/main" val="724578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8"/>
          <p:cNvSpPr txBox="1">
            <a:spLocks noGrp="1"/>
          </p:cNvSpPr>
          <p:nvPr>
            <p:ph type="body" idx="2"/>
          </p:nvPr>
        </p:nvSpPr>
        <p:spPr>
          <a:xfrm>
            <a:off x="815298" y="1288184"/>
            <a:ext cx="10769600" cy="214081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800"/>
              <a:buChar char="•"/>
            </a:pPr>
            <a:r>
              <a:rPr lang="nl-BE"/>
              <a:t>Bekken om afstromend water te vertragen en te bufferen zodoende de wateroverlast in de projectzone aan te pakken</a:t>
            </a:r>
            <a:endParaRPr lang="en-US"/>
          </a:p>
        </p:txBody>
      </p:sp>
      <p:sp>
        <p:nvSpPr>
          <p:cNvPr id="877" name="Google Shape;87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19</a:t>
            </a:fld>
            <a:endParaRPr/>
          </a:p>
        </p:txBody>
      </p:sp>
      <p:sp>
        <p:nvSpPr>
          <p:cNvPr id="878" name="Google Shape;878;p18"/>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Gecontroleerd overstromingsgebied (GOG)</a:t>
            </a:r>
            <a:endParaRPr/>
          </a:p>
        </p:txBody>
      </p:sp>
      <p:pic>
        <p:nvPicPr>
          <p:cNvPr id="2" name="Picture 1">
            <a:extLst>
              <a:ext uri="{FF2B5EF4-FFF2-40B4-BE49-F238E27FC236}">
                <a16:creationId xmlns="" xmlns:a16="http://schemas.microsoft.com/office/drawing/2014/main" id="{803D817D-BDB8-AB34-C3BA-CC63AB90BAA1}"/>
              </a:ext>
            </a:extLst>
          </p:cNvPr>
          <p:cNvPicPr>
            <a:picLocks noChangeAspect="1"/>
          </p:cNvPicPr>
          <p:nvPr/>
        </p:nvPicPr>
        <p:blipFill>
          <a:blip r:embed="rId3"/>
          <a:stretch>
            <a:fillRect/>
          </a:stretch>
        </p:blipFill>
        <p:spPr>
          <a:xfrm>
            <a:off x="1285542" y="2670041"/>
            <a:ext cx="9620916" cy="336082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10ACE344-1D38-5A44-CE63-0A71B18B7001}"/>
            </a:ext>
          </a:extLst>
        </p:cNvPr>
        <p:cNvGrpSpPr/>
        <p:nvPr/>
      </p:nvGrpSpPr>
      <p:grpSpPr>
        <a:xfrm>
          <a:off x="0" y="0"/>
          <a:ext cx="0" cy="0"/>
          <a:chOff x="0" y="0"/>
          <a:chExt cx="0" cy="0"/>
        </a:xfrm>
      </p:grpSpPr>
      <p:sp>
        <p:nvSpPr>
          <p:cNvPr id="842" name="Google Shape;842;p14">
            <a:extLst>
              <a:ext uri="{FF2B5EF4-FFF2-40B4-BE49-F238E27FC236}">
                <a16:creationId xmlns="" xmlns:a16="http://schemas.microsoft.com/office/drawing/2014/main" id="{7DCDB07C-2984-E649-39F8-AD0437CEFD8A}"/>
              </a:ext>
            </a:extLst>
          </p:cNvPr>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a:bodyPr>
          <a:lstStyle/>
          <a:p>
            <a:pPr marL="228600" indent="-228600">
              <a:spcBef>
                <a:spcPts val="0"/>
              </a:spcBef>
              <a:buSzPts val="2800"/>
            </a:pPr>
            <a:r>
              <a:rPr lang="nl-BE"/>
              <a:t>Kerkstraat en Waterbosstraat</a:t>
            </a:r>
            <a:endParaRPr lang="en-US"/>
          </a:p>
          <a:p>
            <a:pPr marL="685800" lvl="1" indent="-228600">
              <a:spcBef>
                <a:spcPts val="0"/>
              </a:spcBef>
              <a:buSzPts val="2800"/>
            </a:pPr>
            <a:endParaRPr lang="nl-BE"/>
          </a:p>
          <a:p>
            <a:pPr marL="685800" lvl="1" indent="-228600">
              <a:spcBef>
                <a:spcPts val="0"/>
              </a:spcBef>
              <a:buSzPts val="2800"/>
            </a:pPr>
            <a:endParaRPr lang="nl-BE"/>
          </a:p>
          <a:p>
            <a:pPr marL="685800" lvl="1" indent="-76200" algn="l" rtl="0">
              <a:lnSpc>
                <a:spcPct val="90000"/>
              </a:lnSpc>
              <a:spcAft>
                <a:spcPts val="0"/>
              </a:spcAft>
              <a:buSzPts val="2400"/>
              <a:buNone/>
            </a:pPr>
            <a:endParaRPr lang="en-US"/>
          </a:p>
        </p:txBody>
      </p:sp>
      <p:sp>
        <p:nvSpPr>
          <p:cNvPr id="843" name="Google Shape;843;p14">
            <a:extLst>
              <a:ext uri="{FF2B5EF4-FFF2-40B4-BE49-F238E27FC236}">
                <a16:creationId xmlns="" xmlns:a16="http://schemas.microsoft.com/office/drawing/2014/main" id="{6A2D61EF-45CF-2173-35E3-C9176517AE63}"/>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20</a:t>
            </a:fld>
            <a:endParaRPr/>
          </a:p>
        </p:txBody>
      </p:sp>
      <p:sp>
        <p:nvSpPr>
          <p:cNvPr id="844" name="Google Shape;844;p14">
            <a:extLst>
              <a:ext uri="{FF2B5EF4-FFF2-40B4-BE49-F238E27FC236}">
                <a16:creationId xmlns="" xmlns:a16="http://schemas.microsoft.com/office/drawing/2014/main" id="{8B07B6D4-9D01-290E-1D12-C5143BF6766A}"/>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endParaRPr/>
          </a:p>
        </p:txBody>
      </p:sp>
      <p:pic>
        <p:nvPicPr>
          <p:cNvPr id="2" name="Picture 1">
            <a:extLst>
              <a:ext uri="{FF2B5EF4-FFF2-40B4-BE49-F238E27FC236}">
                <a16:creationId xmlns="" xmlns:a16="http://schemas.microsoft.com/office/drawing/2014/main" id="{389DC0EA-C197-077C-05CF-3A01872CBDE2}"/>
              </a:ext>
            </a:extLst>
          </p:cNvPr>
          <p:cNvPicPr>
            <a:picLocks noChangeAspect="1"/>
          </p:cNvPicPr>
          <p:nvPr/>
        </p:nvPicPr>
        <p:blipFill>
          <a:blip r:embed="rId3"/>
          <a:stretch>
            <a:fillRect/>
          </a:stretch>
        </p:blipFill>
        <p:spPr>
          <a:xfrm>
            <a:off x="1534028" y="2104865"/>
            <a:ext cx="9113920" cy="4252481"/>
          </a:xfrm>
          <a:prstGeom prst="rect">
            <a:avLst/>
          </a:prstGeom>
        </p:spPr>
      </p:pic>
    </p:spTree>
    <p:extLst>
      <p:ext uri="{BB962C8B-B14F-4D97-AF65-F5344CB8AC3E}">
        <p14:creationId xmlns:p14="http://schemas.microsoft.com/office/powerpoint/2010/main" val="2596954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EA57D3BF-4B7C-478F-CAA2-10374DF98723}"/>
            </a:ext>
          </a:extLst>
        </p:cNvPr>
        <p:cNvGrpSpPr/>
        <p:nvPr/>
      </p:nvGrpSpPr>
      <p:grpSpPr>
        <a:xfrm>
          <a:off x="0" y="0"/>
          <a:ext cx="0" cy="0"/>
          <a:chOff x="0" y="0"/>
          <a:chExt cx="0" cy="0"/>
        </a:xfrm>
      </p:grpSpPr>
      <p:sp>
        <p:nvSpPr>
          <p:cNvPr id="842" name="Google Shape;842;p14">
            <a:extLst>
              <a:ext uri="{FF2B5EF4-FFF2-40B4-BE49-F238E27FC236}">
                <a16:creationId xmlns="" xmlns:a16="http://schemas.microsoft.com/office/drawing/2014/main" id="{C8693E19-7949-21B3-D32C-140228D0F51E}"/>
              </a:ext>
            </a:extLst>
          </p:cNvPr>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a:bodyPr>
          <a:lstStyle/>
          <a:p>
            <a:pPr marL="228600" indent="-228600">
              <a:spcBef>
                <a:spcPts val="0"/>
              </a:spcBef>
              <a:buSzPts val="2800"/>
            </a:pPr>
            <a:r>
              <a:rPr lang="nl-BE"/>
              <a:t>Pater Daemsstraat</a:t>
            </a:r>
            <a:endParaRPr lang="en-US"/>
          </a:p>
          <a:p>
            <a:pPr marL="685800" lvl="1" indent="-228600">
              <a:spcBef>
                <a:spcPts val="0"/>
              </a:spcBef>
              <a:buSzPts val="2800"/>
            </a:pPr>
            <a:endParaRPr lang="nl-BE"/>
          </a:p>
          <a:p>
            <a:pPr marL="685800" lvl="1" indent="-228600">
              <a:spcBef>
                <a:spcPts val="0"/>
              </a:spcBef>
              <a:buSzPts val="2800"/>
            </a:pPr>
            <a:endParaRPr lang="nl-BE"/>
          </a:p>
          <a:p>
            <a:pPr marL="685800" lvl="1" indent="-76200" algn="l" rtl="0">
              <a:lnSpc>
                <a:spcPct val="90000"/>
              </a:lnSpc>
              <a:spcAft>
                <a:spcPts val="0"/>
              </a:spcAft>
              <a:buSzPts val="2400"/>
              <a:buNone/>
            </a:pPr>
            <a:endParaRPr lang="en-US"/>
          </a:p>
        </p:txBody>
      </p:sp>
      <p:sp>
        <p:nvSpPr>
          <p:cNvPr id="843" name="Google Shape;843;p14">
            <a:extLst>
              <a:ext uri="{FF2B5EF4-FFF2-40B4-BE49-F238E27FC236}">
                <a16:creationId xmlns="" xmlns:a16="http://schemas.microsoft.com/office/drawing/2014/main" id="{7D124D48-0937-81A5-57FC-E5FAD1732F48}"/>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21</a:t>
            </a:fld>
            <a:endParaRPr/>
          </a:p>
        </p:txBody>
      </p:sp>
      <p:sp>
        <p:nvSpPr>
          <p:cNvPr id="844" name="Google Shape;844;p14">
            <a:extLst>
              <a:ext uri="{FF2B5EF4-FFF2-40B4-BE49-F238E27FC236}">
                <a16:creationId xmlns="" xmlns:a16="http://schemas.microsoft.com/office/drawing/2014/main" id="{6C734261-0B40-222C-E67A-D0F61265EEFD}"/>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endParaRPr/>
          </a:p>
        </p:txBody>
      </p:sp>
      <p:pic>
        <p:nvPicPr>
          <p:cNvPr id="3" name="Picture 2">
            <a:extLst>
              <a:ext uri="{FF2B5EF4-FFF2-40B4-BE49-F238E27FC236}">
                <a16:creationId xmlns="" xmlns:a16="http://schemas.microsoft.com/office/drawing/2014/main" id="{6BFE0A38-B435-2EE3-7445-83744B6C6F13}"/>
              </a:ext>
            </a:extLst>
          </p:cNvPr>
          <p:cNvPicPr>
            <a:picLocks noChangeAspect="1"/>
          </p:cNvPicPr>
          <p:nvPr/>
        </p:nvPicPr>
        <p:blipFill>
          <a:blip r:embed="rId3"/>
          <a:stretch>
            <a:fillRect/>
          </a:stretch>
        </p:blipFill>
        <p:spPr>
          <a:xfrm>
            <a:off x="2316079" y="2396713"/>
            <a:ext cx="7549815" cy="3748993"/>
          </a:xfrm>
          <a:prstGeom prst="rect">
            <a:avLst/>
          </a:prstGeom>
        </p:spPr>
      </p:pic>
    </p:spTree>
    <p:extLst>
      <p:ext uri="{BB962C8B-B14F-4D97-AF65-F5344CB8AC3E}">
        <p14:creationId xmlns:p14="http://schemas.microsoft.com/office/powerpoint/2010/main" val="144483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1">
          <a:extLst>
            <a:ext uri="{FF2B5EF4-FFF2-40B4-BE49-F238E27FC236}">
              <a16:creationId xmlns="" xmlns:a16="http://schemas.microsoft.com/office/drawing/2014/main" id="{D082043B-CD44-85CF-D322-BFE4F87EF7A3}"/>
            </a:ext>
          </a:extLst>
        </p:cNvPr>
        <p:cNvGrpSpPr/>
        <p:nvPr/>
      </p:nvGrpSpPr>
      <p:grpSpPr>
        <a:xfrm>
          <a:off x="0" y="0"/>
          <a:ext cx="0" cy="0"/>
          <a:chOff x="0" y="0"/>
          <a:chExt cx="0" cy="0"/>
        </a:xfrm>
      </p:grpSpPr>
      <p:sp>
        <p:nvSpPr>
          <p:cNvPr id="842" name="Google Shape;842;p14">
            <a:extLst>
              <a:ext uri="{FF2B5EF4-FFF2-40B4-BE49-F238E27FC236}">
                <a16:creationId xmlns="" xmlns:a16="http://schemas.microsoft.com/office/drawing/2014/main" id="{33C775D4-42FC-02C1-C79D-41263BC924A2}"/>
              </a:ext>
            </a:extLst>
          </p:cNvPr>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a:bodyPr>
          <a:lstStyle/>
          <a:p>
            <a:pPr marL="228600" indent="-228600">
              <a:spcBef>
                <a:spcPts val="0"/>
              </a:spcBef>
              <a:buSzPts val="2800"/>
            </a:pPr>
            <a:r>
              <a:rPr lang="nl-BE" err="1"/>
              <a:t>Vroentestraat</a:t>
            </a:r>
            <a:r>
              <a:rPr lang="nl-BE"/>
              <a:t> en persleiding langs spoorweg</a:t>
            </a:r>
            <a:endParaRPr lang="en-US"/>
          </a:p>
          <a:p>
            <a:pPr marL="685800" lvl="1" indent="-228600">
              <a:spcBef>
                <a:spcPts val="0"/>
              </a:spcBef>
              <a:buSzPts val="2800"/>
            </a:pPr>
            <a:endParaRPr lang="nl-BE"/>
          </a:p>
          <a:p>
            <a:pPr marL="685800" lvl="1" indent="-228600">
              <a:spcBef>
                <a:spcPts val="0"/>
              </a:spcBef>
              <a:buSzPts val="2800"/>
            </a:pPr>
            <a:endParaRPr lang="nl-BE"/>
          </a:p>
          <a:p>
            <a:pPr marL="685800" lvl="1" indent="-76200" algn="l" rtl="0">
              <a:lnSpc>
                <a:spcPct val="90000"/>
              </a:lnSpc>
              <a:spcAft>
                <a:spcPts val="0"/>
              </a:spcAft>
              <a:buSzPts val="2400"/>
              <a:buNone/>
            </a:pPr>
            <a:endParaRPr lang="en-US"/>
          </a:p>
        </p:txBody>
      </p:sp>
      <p:sp>
        <p:nvSpPr>
          <p:cNvPr id="843" name="Google Shape;843;p14">
            <a:extLst>
              <a:ext uri="{FF2B5EF4-FFF2-40B4-BE49-F238E27FC236}">
                <a16:creationId xmlns="" xmlns:a16="http://schemas.microsoft.com/office/drawing/2014/main" id="{C2EE59C3-C85C-53E7-155C-07A796316030}"/>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22</a:t>
            </a:fld>
            <a:endParaRPr/>
          </a:p>
        </p:txBody>
      </p:sp>
      <p:sp>
        <p:nvSpPr>
          <p:cNvPr id="844" name="Google Shape;844;p14">
            <a:extLst>
              <a:ext uri="{FF2B5EF4-FFF2-40B4-BE49-F238E27FC236}">
                <a16:creationId xmlns="" xmlns:a16="http://schemas.microsoft.com/office/drawing/2014/main" id="{ED9E8478-4560-1386-FC8E-640B6F0B397B}"/>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RIOLERING</a:t>
            </a:r>
            <a:endParaRPr/>
          </a:p>
        </p:txBody>
      </p:sp>
      <p:pic>
        <p:nvPicPr>
          <p:cNvPr id="3" name="Picture 2">
            <a:extLst>
              <a:ext uri="{FF2B5EF4-FFF2-40B4-BE49-F238E27FC236}">
                <a16:creationId xmlns="" xmlns:a16="http://schemas.microsoft.com/office/drawing/2014/main" id="{B809A7E7-4D60-677A-3BE5-A1C6A60AC1AF}"/>
              </a:ext>
            </a:extLst>
          </p:cNvPr>
          <p:cNvPicPr>
            <a:picLocks noChangeAspect="1"/>
          </p:cNvPicPr>
          <p:nvPr/>
        </p:nvPicPr>
        <p:blipFill>
          <a:blip r:embed="rId3"/>
          <a:stretch>
            <a:fillRect/>
          </a:stretch>
        </p:blipFill>
        <p:spPr>
          <a:xfrm>
            <a:off x="2165683" y="2140655"/>
            <a:ext cx="7810501" cy="4291190"/>
          </a:xfrm>
          <a:prstGeom prst="rect">
            <a:avLst/>
          </a:prstGeom>
        </p:spPr>
      </p:pic>
    </p:spTree>
    <p:extLst>
      <p:ext uri="{BB962C8B-B14F-4D97-AF65-F5344CB8AC3E}">
        <p14:creationId xmlns:p14="http://schemas.microsoft.com/office/powerpoint/2010/main" val="3542112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16"/>
          <p:cNvSpPr txBox="1">
            <a:spLocks noGrp="1"/>
          </p:cNvSpPr>
          <p:nvPr>
            <p:ph type="body" idx="2"/>
          </p:nvPr>
        </p:nvSpPr>
        <p:spPr>
          <a:xfrm>
            <a:off x="841376" y="1556088"/>
            <a:ext cx="10512424" cy="3745824"/>
          </a:xfrm>
          <a:prstGeom prst="rect">
            <a:avLst/>
          </a:prstGeom>
          <a:noFill/>
          <a:ln>
            <a:noFill/>
          </a:ln>
        </p:spPr>
        <p:txBody>
          <a:bodyPr spcFirstLastPara="1" wrap="square" lIns="91425" tIns="45700" rIns="91425" bIns="45700" anchor="t" anchorCtr="0">
            <a:normAutofit lnSpcReduction="10000"/>
          </a:bodyPr>
          <a:lstStyle/>
          <a:p>
            <a:pPr marL="228600" indent="-228600">
              <a:spcBef>
                <a:spcPts val="0"/>
              </a:spcBef>
              <a:buSzPts val="2800"/>
            </a:pPr>
            <a:r>
              <a:rPr lang="nl-BE"/>
              <a:t>Herstel wegprofiel naar bestaande toestand</a:t>
            </a:r>
          </a:p>
          <a:p>
            <a:pPr marL="228600" indent="-228600">
              <a:spcBef>
                <a:spcPts val="0"/>
              </a:spcBef>
              <a:buSzPts val="2800"/>
            </a:pPr>
            <a:r>
              <a:rPr lang="nl-BE"/>
              <a:t>(Her)aanleg verhoogde kruispunten</a:t>
            </a:r>
          </a:p>
          <a:p>
            <a:pPr marL="228600" indent="-228600">
              <a:spcBef>
                <a:spcPts val="0"/>
              </a:spcBef>
              <a:buSzPts val="2800"/>
            </a:pPr>
            <a:r>
              <a:rPr lang="nl-BE"/>
              <a:t>Wegversmallingen op diverse locaties</a:t>
            </a:r>
          </a:p>
          <a:p>
            <a:pPr marL="228600" indent="-228600">
              <a:spcBef>
                <a:spcPts val="0"/>
              </a:spcBef>
              <a:buSzPts val="2800"/>
            </a:pPr>
            <a:r>
              <a:rPr lang="nl-BE"/>
              <a:t>Fietssuggestiestroken in Kerkstraat</a:t>
            </a:r>
          </a:p>
          <a:p>
            <a:pPr marL="228600" indent="-228600">
              <a:spcBef>
                <a:spcPts val="0"/>
              </a:spcBef>
              <a:buSzPts val="2800"/>
            </a:pPr>
            <a:r>
              <a:rPr lang="nl-BE" err="1"/>
              <a:t>Heraanleg</a:t>
            </a:r>
            <a:r>
              <a:rPr lang="nl-BE"/>
              <a:t> voetpaden in </a:t>
            </a:r>
            <a:r>
              <a:rPr lang="nl-BE" err="1"/>
              <a:t>Vroentestraat</a:t>
            </a:r>
            <a:endParaRPr lang="nl-BE"/>
          </a:p>
          <a:p>
            <a:pPr marL="228600" indent="-228600">
              <a:spcBef>
                <a:spcPts val="0"/>
              </a:spcBef>
              <a:buSzPts val="2800"/>
            </a:pPr>
            <a:r>
              <a:rPr lang="nl-BE"/>
              <a:t>Verhoogd plateau in betonstraatstenen </a:t>
            </a:r>
            <a:r>
              <a:rPr lang="nl-BE" err="1"/>
              <a:t>thv</a:t>
            </a:r>
            <a:r>
              <a:rPr lang="nl-BE"/>
              <a:t>. schoolomgeving in </a:t>
            </a:r>
            <a:r>
              <a:rPr lang="nl-BE" err="1"/>
              <a:t>Vroentestraat</a:t>
            </a:r>
            <a:endParaRPr lang="nl-BE"/>
          </a:p>
          <a:p>
            <a:pPr marL="228600" indent="-228600">
              <a:spcBef>
                <a:spcPts val="0"/>
              </a:spcBef>
              <a:buSzPts val="2800"/>
            </a:pPr>
            <a:r>
              <a:rPr lang="nl-BE"/>
              <a:t>Per perceel één oprit met een breedte van 5 meter (afwijkingen mogelijk indien bredere of meerdere opritten vergund werden)</a:t>
            </a:r>
          </a:p>
          <a:p>
            <a:pPr marL="228600" lvl="0" indent="-228600" algn="l" rtl="0">
              <a:lnSpc>
                <a:spcPct val="90000"/>
              </a:lnSpc>
              <a:spcBef>
                <a:spcPts val="0"/>
              </a:spcBef>
              <a:spcAft>
                <a:spcPts val="0"/>
              </a:spcAft>
              <a:buSzPts val="2800"/>
              <a:buChar char="•"/>
            </a:pPr>
            <a:r>
              <a:rPr lang="nl-BE"/>
              <a:t>Vergroening bermen</a:t>
            </a:r>
            <a:endParaRPr/>
          </a:p>
        </p:txBody>
      </p:sp>
      <p:sp>
        <p:nvSpPr>
          <p:cNvPr id="860" name="Google Shape;86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23</a:t>
            </a:fld>
            <a:endParaRPr/>
          </a:p>
        </p:txBody>
      </p:sp>
      <p:sp>
        <p:nvSpPr>
          <p:cNvPr id="861" name="Google Shape;861;p16"/>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WEGENIS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8" name="Google Shape;86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24</a:t>
            </a:fld>
            <a:endParaRPr/>
          </a:p>
        </p:txBody>
      </p:sp>
      <p:sp>
        <p:nvSpPr>
          <p:cNvPr id="869" name="Google Shape;869;p17"/>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2" name="Picture 1">
            <a:extLst>
              <a:ext uri="{FF2B5EF4-FFF2-40B4-BE49-F238E27FC236}">
                <a16:creationId xmlns="" xmlns:a16="http://schemas.microsoft.com/office/drawing/2014/main" id="{342F959D-4F5D-43EB-6D23-3404B3CDA245}"/>
              </a:ext>
            </a:extLst>
          </p:cNvPr>
          <p:cNvPicPr>
            <a:picLocks noChangeAspect="1"/>
          </p:cNvPicPr>
          <p:nvPr/>
        </p:nvPicPr>
        <p:blipFill>
          <a:blip r:embed="rId3"/>
          <a:stretch>
            <a:fillRect/>
          </a:stretch>
        </p:blipFill>
        <p:spPr>
          <a:xfrm>
            <a:off x="2042423" y="1037421"/>
            <a:ext cx="6821851" cy="574713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3429F6DC-6790-9FAD-4386-100F99A96B39}"/>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E1CD23E5-3AF1-6793-A3B5-60D990B01A47}"/>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25</a:t>
            </a:fld>
            <a:endParaRPr/>
          </a:p>
        </p:txBody>
      </p:sp>
      <p:sp>
        <p:nvSpPr>
          <p:cNvPr id="869" name="Google Shape;869;p17">
            <a:extLst>
              <a:ext uri="{FF2B5EF4-FFF2-40B4-BE49-F238E27FC236}">
                <a16:creationId xmlns="" xmlns:a16="http://schemas.microsoft.com/office/drawing/2014/main" id="{B6D6AEC6-A3D6-BDA2-DA49-37922551232D}"/>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3" name="Picture 2">
            <a:extLst>
              <a:ext uri="{FF2B5EF4-FFF2-40B4-BE49-F238E27FC236}">
                <a16:creationId xmlns="" xmlns:a16="http://schemas.microsoft.com/office/drawing/2014/main" id="{B3A3CF13-86C1-632A-9EF9-7E67F68044D9}"/>
              </a:ext>
            </a:extLst>
          </p:cNvPr>
          <p:cNvPicPr>
            <a:picLocks noChangeAspect="1"/>
          </p:cNvPicPr>
          <p:nvPr/>
        </p:nvPicPr>
        <p:blipFill>
          <a:blip r:embed="rId3"/>
          <a:stretch>
            <a:fillRect/>
          </a:stretch>
        </p:blipFill>
        <p:spPr>
          <a:xfrm>
            <a:off x="601280" y="1111441"/>
            <a:ext cx="6720404" cy="3863937"/>
          </a:xfrm>
          <a:prstGeom prst="rect">
            <a:avLst/>
          </a:prstGeom>
        </p:spPr>
      </p:pic>
      <p:pic>
        <p:nvPicPr>
          <p:cNvPr id="4" name="Picture 3">
            <a:extLst>
              <a:ext uri="{FF2B5EF4-FFF2-40B4-BE49-F238E27FC236}">
                <a16:creationId xmlns="" xmlns:a16="http://schemas.microsoft.com/office/drawing/2014/main" id="{48DB5140-C7C3-68EB-1B94-77443CB76712}"/>
              </a:ext>
            </a:extLst>
          </p:cNvPr>
          <p:cNvPicPr>
            <a:picLocks noChangeAspect="1"/>
          </p:cNvPicPr>
          <p:nvPr/>
        </p:nvPicPr>
        <p:blipFill>
          <a:blip r:embed="rId4"/>
          <a:stretch>
            <a:fillRect/>
          </a:stretch>
        </p:blipFill>
        <p:spPr>
          <a:xfrm>
            <a:off x="5113664" y="3679086"/>
            <a:ext cx="5998395" cy="2394772"/>
          </a:xfrm>
          <a:prstGeom prst="rect">
            <a:avLst/>
          </a:prstGeom>
        </p:spPr>
      </p:pic>
      <p:pic>
        <p:nvPicPr>
          <p:cNvPr id="5" name="Picture 4">
            <a:extLst>
              <a:ext uri="{FF2B5EF4-FFF2-40B4-BE49-F238E27FC236}">
                <a16:creationId xmlns="" xmlns:a16="http://schemas.microsoft.com/office/drawing/2014/main" id="{6C88FABB-3F09-BFDB-48B5-F0902D7F723B}"/>
              </a:ext>
            </a:extLst>
          </p:cNvPr>
          <p:cNvPicPr>
            <a:picLocks noChangeAspect="1"/>
          </p:cNvPicPr>
          <p:nvPr/>
        </p:nvPicPr>
        <p:blipFill>
          <a:blip r:embed="rId5"/>
          <a:srcRect l="10088" t="21654" r="11732" b="19473"/>
          <a:stretch/>
        </p:blipFill>
        <p:spPr>
          <a:xfrm>
            <a:off x="8091237" y="1031659"/>
            <a:ext cx="3489166" cy="1942039"/>
          </a:xfrm>
          <a:prstGeom prst="rect">
            <a:avLst/>
          </a:prstGeom>
        </p:spPr>
      </p:pic>
    </p:spTree>
    <p:extLst>
      <p:ext uri="{BB962C8B-B14F-4D97-AF65-F5344CB8AC3E}">
        <p14:creationId xmlns:p14="http://schemas.microsoft.com/office/powerpoint/2010/main" val="3151446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6D61B164-4861-92E8-0DB7-317EF735F8EE}"/>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780BA414-6B66-CEBC-BEF1-946A751D82E0}"/>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26</a:t>
            </a:fld>
            <a:endParaRPr/>
          </a:p>
        </p:txBody>
      </p:sp>
      <p:sp>
        <p:nvSpPr>
          <p:cNvPr id="869" name="Google Shape;869;p17">
            <a:extLst>
              <a:ext uri="{FF2B5EF4-FFF2-40B4-BE49-F238E27FC236}">
                <a16:creationId xmlns="" xmlns:a16="http://schemas.microsoft.com/office/drawing/2014/main" id="{2702C223-A0CB-3F64-06E8-217086D3D057}"/>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2" name="Picture 1">
            <a:extLst>
              <a:ext uri="{FF2B5EF4-FFF2-40B4-BE49-F238E27FC236}">
                <a16:creationId xmlns="" xmlns:a16="http://schemas.microsoft.com/office/drawing/2014/main" id="{E689C718-E6DB-5A15-E886-4489B586F9A4}"/>
              </a:ext>
            </a:extLst>
          </p:cNvPr>
          <p:cNvPicPr>
            <a:picLocks noChangeAspect="1"/>
          </p:cNvPicPr>
          <p:nvPr/>
        </p:nvPicPr>
        <p:blipFill>
          <a:blip r:embed="rId3"/>
          <a:stretch>
            <a:fillRect/>
          </a:stretch>
        </p:blipFill>
        <p:spPr>
          <a:xfrm>
            <a:off x="605927" y="1368955"/>
            <a:ext cx="8252843" cy="2553118"/>
          </a:xfrm>
          <a:prstGeom prst="rect">
            <a:avLst/>
          </a:prstGeom>
        </p:spPr>
      </p:pic>
      <p:pic>
        <p:nvPicPr>
          <p:cNvPr id="6" name="Picture 5">
            <a:extLst>
              <a:ext uri="{FF2B5EF4-FFF2-40B4-BE49-F238E27FC236}">
                <a16:creationId xmlns="" xmlns:a16="http://schemas.microsoft.com/office/drawing/2014/main" id="{00B8F416-0615-F25A-1658-90E171E3E568}"/>
              </a:ext>
            </a:extLst>
          </p:cNvPr>
          <p:cNvPicPr>
            <a:picLocks noChangeAspect="1"/>
          </p:cNvPicPr>
          <p:nvPr/>
        </p:nvPicPr>
        <p:blipFill>
          <a:blip r:embed="rId4"/>
          <a:stretch>
            <a:fillRect/>
          </a:stretch>
        </p:blipFill>
        <p:spPr>
          <a:xfrm>
            <a:off x="180778" y="4037521"/>
            <a:ext cx="5209153" cy="2334830"/>
          </a:xfrm>
          <a:prstGeom prst="rect">
            <a:avLst/>
          </a:prstGeom>
        </p:spPr>
      </p:pic>
      <p:pic>
        <p:nvPicPr>
          <p:cNvPr id="7" name="Picture 6">
            <a:extLst>
              <a:ext uri="{FF2B5EF4-FFF2-40B4-BE49-F238E27FC236}">
                <a16:creationId xmlns="" xmlns:a16="http://schemas.microsoft.com/office/drawing/2014/main" id="{DD1EA930-705B-F791-41C1-E91BFF3FE80F}"/>
              </a:ext>
            </a:extLst>
          </p:cNvPr>
          <p:cNvPicPr>
            <a:picLocks noChangeAspect="1"/>
          </p:cNvPicPr>
          <p:nvPr/>
        </p:nvPicPr>
        <p:blipFill>
          <a:blip r:embed="rId5"/>
          <a:stretch>
            <a:fillRect/>
          </a:stretch>
        </p:blipFill>
        <p:spPr>
          <a:xfrm>
            <a:off x="5713067" y="4182417"/>
            <a:ext cx="6294882" cy="2123507"/>
          </a:xfrm>
          <a:prstGeom prst="rect">
            <a:avLst/>
          </a:prstGeom>
        </p:spPr>
      </p:pic>
      <p:pic>
        <p:nvPicPr>
          <p:cNvPr id="8" name="Picture 7">
            <a:extLst>
              <a:ext uri="{FF2B5EF4-FFF2-40B4-BE49-F238E27FC236}">
                <a16:creationId xmlns="" xmlns:a16="http://schemas.microsoft.com/office/drawing/2014/main" id="{6F7CD311-8F9B-22FE-17DE-BBEC5614F1F5}"/>
              </a:ext>
            </a:extLst>
          </p:cNvPr>
          <p:cNvPicPr>
            <a:picLocks noChangeAspect="1"/>
          </p:cNvPicPr>
          <p:nvPr/>
        </p:nvPicPr>
        <p:blipFill>
          <a:blip r:embed="rId6"/>
          <a:srcRect l="7128" t="18301" r="12275" b="12854"/>
          <a:stretch/>
        </p:blipFill>
        <p:spPr>
          <a:xfrm>
            <a:off x="8407608" y="1283367"/>
            <a:ext cx="3142714" cy="1908130"/>
          </a:xfrm>
          <a:prstGeom prst="rect">
            <a:avLst/>
          </a:prstGeom>
        </p:spPr>
      </p:pic>
    </p:spTree>
    <p:extLst>
      <p:ext uri="{BB962C8B-B14F-4D97-AF65-F5344CB8AC3E}">
        <p14:creationId xmlns:p14="http://schemas.microsoft.com/office/powerpoint/2010/main" val="1535050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768D1E6C-4356-3307-F9A9-A59D7F1457A0}"/>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DB64C969-D8D1-DEA7-1AB1-FCD88F5870CE}"/>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27</a:t>
            </a:fld>
            <a:endParaRPr/>
          </a:p>
        </p:txBody>
      </p:sp>
      <p:sp>
        <p:nvSpPr>
          <p:cNvPr id="869" name="Google Shape;869;p17">
            <a:extLst>
              <a:ext uri="{FF2B5EF4-FFF2-40B4-BE49-F238E27FC236}">
                <a16:creationId xmlns="" xmlns:a16="http://schemas.microsoft.com/office/drawing/2014/main" id="{7B0CFB18-C495-C893-4666-44B89B82CEDB}"/>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3" name="Picture 2">
            <a:extLst>
              <a:ext uri="{FF2B5EF4-FFF2-40B4-BE49-F238E27FC236}">
                <a16:creationId xmlns="" xmlns:a16="http://schemas.microsoft.com/office/drawing/2014/main" id="{08F001BA-F862-A392-126B-B5FD1CD7DC69}"/>
              </a:ext>
            </a:extLst>
          </p:cNvPr>
          <p:cNvPicPr>
            <a:picLocks noChangeAspect="1"/>
          </p:cNvPicPr>
          <p:nvPr/>
        </p:nvPicPr>
        <p:blipFill>
          <a:blip r:embed="rId3"/>
          <a:stretch>
            <a:fillRect/>
          </a:stretch>
        </p:blipFill>
        <p:spPr>
          <a:xfrm>
            <a:off x="817084" y="1110082"/>
            <a:ext cx="8637852" cy="3444220"/>
          </a:xfrm>
          <a:prstGeom prst="rect">
            <a:avLst/>
          </a:prstGeom>
        </p:spPr>
      </p:pic>
      <p:pic>
        <p:nvPicPr>
          <p:cNvPr id="4" name="Picture 3">
            <a:extLst>
              <a:ext uri="{FF2B5EF4-FFF2-40B4-BE49-F238E27FC236}">
                <a16:creationId xmlns="" xmlns:a16="http://schemas.microsoft.com/office/drawing/2014/main" id="{B90CE60E-5D0A-4C5B-6846-CF056EA0F849}"/>
              </a:ext>
            </a:extLst>
          </p:cNvPr>
          <p:cNvPicPr>
            <a:picLocks noChangeAspect="1"/>
          </p:cNvPicPr>
          <p:nvPr/>
        </p:nvPicPr>
        <p:blipFill>
          <a:blip r:embed="rId4"/>
          <a:stretch>
            <a:fillRect/>
          </a:stretch>
        </p:blipFill>
        <p:spPr>
          <a:xfrm>
            <a:off x="4070563" y="4570770"/>
            <a:ext cx="6844230" cy="2108468"/>
          </a:xfrm>
          <a:prstGeom prst="rect">
            <a:avLst/>
          </a:prstGeom>
        </p:spPr>
      </p:pic>
    </p:spTree>
    <p:extLst>
      <p:ext uri="{BB962C8B-B14F-4D97-AF65-F5344CB8AC3E}">
        <p14:creationId xmlns:p14="http://schemas.microsoft.com/office/powerpoint/2010/main" val="1139765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E0D5C84C-B52C-3EA1-BFB3-4756FD5FE143}"/>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AE92016E-B1E9-B42D-8B66-F4B3DA0344E9}"/>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28</a:t>
            </a:fld>
            <a:endParaRPr/>
          </a:p>
        </p:txBody>
      </p:sp>
      <p:sp>
        <p:nvSpPr>
          <p:cNvPr id="869" name="Google Shape;869;p17">
            <a:extLst>
              <a:ext uri="{FF2B5EF4-FFF2-40B4-BE49-F238E27FC236}">
                <a16:creationId xmlns="" xmlns:a16="http://schemas.microsoft.com/office/drawing/2014/main" id="{4DE0735A-3F5D-FD6F-4449-2A3D1CB6D991}"/>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2" name="Picture 1">
            <a:extLst>
              <a:ext uri="{FF2B5EF4-FFF2-40B4-BE49-F238E27FC236}">
                <a16:creationId xmlns="" xmlns:a16="http://schemas.microsoft.com/office/drawing/2014/main" id="{7A8A8BCC-5B10-A663-A490-50BBCBD95EC3}"/>
              </a:ext>
            </a:extLst>
          </p:cNvPr>
          <p:cNvPicPr>
            <a:picLocks noChangeAspect="1"/>
          </p:cNvPicPr>
          <p:nvPr/>
        </p:nvPicPr>
        <p:blipFill>
          <a:blip r:embed="rId3"/>
          <a:stretch>
            <a:fillRect/>
          </a:stretch>
        </p:blipFill>
        <p:spPr>
          <a:xfrm>
            <a:off x="609188" y="1153686"/>
            <a:ext cx="8095345" cy="3780173"/>
          </a:xfrm>
          <a:prstGeom prst="rect">
            <a:avLst/>
          </a:prstGeom>
        </p:spPr>
      </p:pic>
      <p:pic>
        <p:nvPicPr>
          <p:cNvPr id="5" name="Picture 4">
            <a:extLst>
              <a:ext uri="{FF2B5EF4-FFF2-40B4-BE49-F238E27FC236}">
                <a16:creationId xmlns="" xmlns:a16="http://schemas.microsoft.com/office/drawing/2014/main" id="{76EDC405-CCD9-7A33-6EDF-55BE7A58713A}"/>
              </a:ext>
            </a:extLst>
          </p:cNvPr>
          <p:cNvPicPr>
            <a:picLocks noChangeAspect="1"/>
          </p:cNvPicPr>
          <p:nvPr/>
        </p:nvPicPr>
        <p:blipFill>
          <a:blip r:embed="rId4"/>
          <a:stretch>
            <a:fillRect/>
          </a:stretch>
        </p:blipFill>
        <p:spPr>
          <a:xfrm>
            <a:off x="5932321" y="3858126"/>
            <a:ext cx="4949491" cy="2771273"/>
          </a:xfrm>
          <a:prstGeom prst="rect">
            <a:avLst/>
          </a:prstGeom>
        </p:spPr>
      </p:pic>
    </p:spTree>
    <p:extLst>
      <p:ext uri="{BB962C8B-B14F-4D97-AF65-F5344CB8AC3E}">
        <p14:creationId xmlns:p14="http://schemas.microsoft.com/office/powerpoint/2010/main" val="2924234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7ECABDE7-E7D8-0661-F82B-47C2651E1374}"/>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7851C82D-E1FD-290C-EEE8-1A4215643E59}"/>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29</a:t>
            </a:fld>
            <a:endParaRPr/>
          </a:p>
        </p:txBody>
      </p:sp>
      <p:sp>
        <p:nvSpPr>
          <p:cNvPr id="869" name="Google Shape;869;p17">
            <a:extLst>
              <a:ext uri="{FF2B5EF4-FFF2-40B4-BE49-F238E27FC236}">
                <a16:creationId xmlns="" xmlns:a16="http://schemas.microsoft.com/office/drawing/2014/main" id="{F09D9C97-A051-30DD-E20E-86FDA6A66897}"/>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2" name="Picture 1">
            <a:extLst>
              <a:ext uri="{FF2B5EF4-FFF2-40B4-BE49-F238E27FC236}">
                <a16:creationId xmlns="" xmlns:a16="http://schemas.microsoft.com/office/drawing/2014/main" id="{DC7A7F5E-B53C-5694-6D27-51DB05748D20}"/>
              </a:ext>
            </a:extLst>
          </p:cNvPr>
          <p:cNvPicPr>
            <a:picLocks noChangeAspect="1"/>
          </p:cNvPicPr>
          <p:nvPr/>
        </p:nvPicPr>
        <p:blipFill>
          <a:blip r:embed="rId3"/>
          <a:stretch>
            <a:fillRect/>
          </a:stretch>
        </p:blipFill>
        <p:spPr>
          <a:xfrm>
            <a:off x="560024" y="1143400"/>
            <a:ext cx="8051493" cy="3873465"/>
          </a:xfrm>
          <a:prstGeom prst="rect">
            <a:avLst/>
          </a:prstGeom>
        </p:spPr>
      </p:pic>
      <p:pic>
        <p:nvPicPr>
          <p:cNvPr id="3" name="Picture 2">
            <a:extLst>
              <a:ext uri="{FF2B5EF4-FFF2-40B4-BE49-F238E27FC236}">
                <a16:creationId xmlns="" xmlns:a16="http://schemas.microsoft.com/office/drawing/2014/main" id="{EAE4D4CD-A28A-438A-BADE-308A0D397997}"/>
              </a:ext>
            </a:extLst>
          </p:cNvPr>
          <p:cNvPicPr>
            <a:picLocks noChangeAspect="1"/>
          </p:cNvPicPr>
          <p:nvPr/>
        </p:nvPicPr>
        <p:blipFill>
          <a:blip r:embed="rId4"/>
          <a:srcRect l="4773" t="112" r="-227" b="270"/>
          <a:stretch/>
        </p:blipFill>
        <p:spPr>
          <a:xfrm>
            <a:off x="2441095" y="4229811"/>
            <a:ext cx="4274234" cy="2614101"/>
          </a:xfrm>
          <a:prstGeom prst="rect">
            <a:avLst/>
          </a:prstGeom>
        </p:spPr>
      </p:pic>
      <p:pic>
        <p:nvPicPr>
          <p:cNvPr id="4" name="Picture 3">
            <a:extLst>
              <a:ext uri="{FF2B5EF4-FFF2-40B4-BE49-F238E27FC236}">
                <a16:creationId xmlns="" xmlns:a16="http://schemas.microsoft.com/office/drawing/2014/main" id="{9D1C96D8-A0FE-361C-AC2B-C4294EEDE3C6}"/>
              </a:ext>
            </a:extLst>
          </p:cNvPr>
          <p:cNvPicPr>
            <a:picLocks noChangeAspect="1"/>
          </p:cNvPicPr>
          <p:nvPr/>
        </p:nvPicPr>
        <p:blipFill>
          <a:blip r:embed="rId5"/>
          <a:srcRect r="2377" b="-49"/>
          <a:stretch/>
        </p:blipFill>
        <p:spPr>
          <a:xfrm>
            <a:off x="6640924" y="4229811"/>
            <a:ext cx="5350756" cy="2619537"/>
          </a:xfrm>
          <a:prstGeom prst="rect">
            <a:avLst/>
          </a:prstGeom>
        </p:spPr>
      </p:pic>
      <p:pic>
        <p:nvPicPr>
          <p:cNvPr id="5" name="Picture 4">
            <a:extLst>
              <a:ext uri="{FF2B5EF4-FFF2-40B4-BE49-F238E27FC236}">
                <a16:creationId xmlns="" xmlns:a16="http://schemas.microsoft.com/office/drawing/2014/main" id="{8E96BC23-B0FF-64F9-344D-FC82EC14E23B}"/>
              </a:ext>
            </a:extLst>
          </p:cNvPr>
          <p:cNvPicPr>
            <a:picLocks noChangeAspect="1"/>
          </p:cNvPicPr>
          <p:nvPr/>
        </p:nvPicPr>
        <p:blipFill>
          <a:blip r:embed="rId6"/>
          <a:srcRect l="24854" t="31969" r="21345" b="23782"/>
          <a:stretch/>
        </p:blipFill>
        <p:spPr>
          <a:xfrm>
            <a:off x="8400362" y="1404649"/>
            <a:ext cx="3158174" cy="1937139"/>
          </a:xfrm>
          <a:prstGeom prst="rect">
            <a:avLst/>
          </a:prstGeom>
        </p:spPr>
      </p:pic>
    </p:spTree>
    <p:extLst>
      <p:ext uri="{BB962C8B-B14F-4D97-AF65-F5344CB8AC3E}">
        <p14:creationId xmlns:p14="http://schemas.microsoft.com/office/powerpoint/2010/main" val="3175860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5009084F-1AC6-0C84-0006-4F94DCB28BD0}"/>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3E2404E2-8D6C-36EE-85F6-32F2C4502A15}"/>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30</a:t>
            </a:fld>
            <a:endParaRPr/>
          </a:p>
        </p:txBody>
      </p:sp>
      <p:sp>
        <p:nvSpPr>
          <p:cNvPr id="869" name="Google Shape;869;p17">
            <a:extLst>
              <a:ext uri="{FF2B5EF4-FFF2-40B4-BE49-F238E27FC236}">
                <a16:creationId xmlns="" xmlns:a16="http://schemas.microsoft.com/office/drawing/2014/main" id="{AED14889-8F20-3587-941F-6F888ED5E644}"/>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6" name="Picture 5">
            <a:extLst>
              <a:ext uri="{FF2B5EF4-FFF2-40B4-BE49-F238E27FC236}">
                <a16:creationId xmlns="" xmlns:a16="http://schemas.microsoft.com/office/drawing/2014/main" id="{F0740465-D119-6202-9304-3BA177E67653}"/>
              </a:ext>
            </a:extLst>
          </p:cNvPr>
          <p:cNvPicPr>
            <a:picLocks noChangeAspect="1"/>
          </p:cNvPicPr>
          <p:nvPr/>
        </p:nvPicPr>
        <p:blipFill>
          <a:blip r:embed="rId3"/>
          <a:stretch>
            <a:fillRect/>
          </a:stretch>
        </p:blipFill>
        <p:spPr>
          <a:xfrm>
            <a:off x="605928" y="1199745"/>
            <a:ext cx="8593157" cy="3540438"/>
          </a:xfrm>
          <a:prstGeom prst="rect">
            <a:avLst/>
          </a:prstGeom>
        </p:spPr>
      </p:pic>
      <p:pic>
        <p:nvPicPr>
          <p:cNvPr id="7" name="Picture 6">
            <a:extLst>
              <a:ext uri="{FF2B5EF4-FFF2-40B4-BE49-F238E27FC236}">
                <a16:creationId xmlns="" xmlns:a16="http://schemas.microsoft.com/office/drawing/2014/main" id="{9548751E-078C-4A74-8197-B69FA1620124}"/>
              </a:ext>
            </a:extLst>
          </p:cNvPr>
          <p:cNvPicPr>
            <a:picLocks noChangeAspect="1"/>
          </p:cNvPicPr>
          <p:nvPr/>
        </p:nvPicPr>
        <p:blipFill>
          <a:blip r:embed="rId4"/>
          <a:stretch>
            <a:fillRect/>
          </a:stretch>
        </p:blipFill>
        <p:spPr>
          <a:xfrm>
            <a:off x="5278916" y="3849316"/>
            <a:ext cx="5710409" cy="2767392"/>
          </a:xfrm>
          <a:prstGeom prst="rect">
            <a:avLst/>
          </a:prstGeom>
        </p:spPr>
      </p:pic>
    </p:spTree>
    <p:extLst>
      <p:ext uri="{BB962C8B-B14F-4D97-AF65-F5344CB8AC3E}">
        <p14:creationId xmlns:p14="http://schemas.microsoft.com/office/powerpoint/2010/main" val="84661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 xmlns:a16="http://schemas.microsoft.com/office/drawing/2014/main" id="{962AE724-C6B3-E1DF-F1DD-CA4FFC3200AA}"/>
            </a:ext>
          </a:extLst>
        </p:cNvPr>
        <p:cNvGrpSpPr/>
        <p:nvPr/>
      </p:nvGrpSpPr>
      <p:grpSpPr>
        <a:xfrm>
          <a:off x="0" y="0"/>
          <a:ext cx="0" cy="0"/>
          <a:chOff x="0" y="0"/>
          <a:chExt cx="0" cy="0"/>
        </a:xfrm>
      </p:grpSpPr>
      <p:sp>
        <p:nvSpPr>
          <p:cNvPr id="868" name="Google Shape;868;p17">
            <a:extLst>
              <a:ext uri="{FF2B5EF4-FFF2-40B4-BE49-F238E27FC236}">
                <a16:creationId xmlns="" xmlns:a16="http://schemas.microsoft.com/office/drawing/2014/main" id="{85D3940D-7921-B9C3-FBFC-66877F864DD3}"/>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31</a:t>
            </a:fld>
            <a:endParaRPr/>
          </a:p>
        </p:txBody>
      </p:sp>
      <p:sp>
        <p:nvSpPr>
          <p:cNvPr id="869" name="Google Shape;869;p17">
            <a:extLst>
              <a:ext uri="{FF2B5EF4-FFF2-40B4-BE49-F238E27FC236}">
                <a16:creationId xmlns="" xmlns:a16="http://schemas.microsoft.com/office/drawing/2014/main" id="{F7AEDDE6-BBEB-5BB8-0ABA-1F123926F58C}"/>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ct val="100000"/>
              <a:buFont typeface="Arial"/>
              <a:buNone/>
            </a:pPr>
            <a:r>
              <a:rPr lang="nl-BE"/>
              <a:t>WEGENIS</a:t>
            </a:r>
          </a:p>
        </p:txBody>
      </p:sp>
      <p:pic>
        <p:nvPicPr>
          <p:cNvPr id="2" name="Picture 1">
            <a:extLst>
              <a:ext uri="{FF2B5EF4-FFF2-40B4-BE49-F238E27FC236}">
                <a16:creationId xmlns="" xmlns:a16="http://schemas.microsoft.com/office/drawing/2014/main" id="{875A616D-803D-4B15-0E35-441C4538E2C8}"/>
              </a:ext>
            </a:extLst>
          </p:cNvPr>
          <p:cNvPicPr>
            <a:picLocks noChangeAspect="1"/>
          </p:cNvPicPr>
          <p:nvPr/>
        </p:nvPicPr>
        <p:blipFill>
          <a:blip r:embed="rId3"/>
          <a:stretch>
            <a:fillRect/>
          </a:stretch>
        </p:blipFill>
        <p:spPr>
          <a:xfrm>
            <a:off x="621823" y="1207494"/>
            <a:ext cx="7450502" cy="4452192"/>
          </a:xfrm>
          <a:prstGeom prst="rect">
            <a:avLst/>
          </a:prstGeom>
        </p:spPr>
      </p:pic>
      <p:pic>
        <p:nvPicPr>
          <p:cNvPr id="3" name="Picture 2">
            <a:extLst>
              <a:ext uri="{FF2B5EF4-FFF2-40B4-BE49-F238E27FC236}">
                <a16:creationId xmlns="" xmlns:a16="http://schemas.microsoft.com/office/drawing/2014/main" id="{23C4E857-8044-5219-DBEB-CF877869410A}"/>
              </a:ext>
            </a:extLst>
          </p:cNvPr>
          <p:cNvPicPr>
            <a:picLocks noChangeAspect="1"/>
          </p:cNvPicPr>
          <p:nvPr/>
        </p:nvPicPr>
        <p:blipFill>
          <a:blip r:embed="rId4"/>
          <a:stretch>
            <a:fillRect/>
          </a:stretch>
        </p:blipFill>
        <p:spPr>
          <a:xfrm>
            <a:off x="3204073" y="3874453"/>
            <a:ext cx="8629880" cy="2836469"/>
          </a:xfrm>
          <a:prstGeom prst="rect">
            <a:avLst/>
          </a:prstGeom>
        </p:spPr>
      </p:pic>
    </p:spTree>
    <p:extLst>
      <p:ext uri="{BB962C8B-B14F-4D97-AF65-F5344CB8AC3E}">
        <p14:creationId xmlns:p14="http://schemas.microsoft.com/office/powerpoint/2010/main" val="1380730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75">
          <a:extLst>
            <a:ext uri="{FF2B5EF4-FFF2-40B4-BE49-F238E27FC236}">
              <a16:creationId xmlns="" xmlns:a16="http://schemas.microsoft.com/office/drawing/2014/main" id="{D4EA63D4-8E21-F0F6-F933-0564546F79FB}"/>
            </a:ext>
          </a:extLst>
        </p:cNvPr>
        <p:cNvGrpSpPr/>
        <p:nvPr/>
      </p:nvGrpSpPr>
      <p:grpSpPr>
        <a:xfrm>
          <a:off x="0" y="0"/>
          <a:ext cx="0" cy="0"/>
          <a:chOff x="0" y="0"/>
          <a:chExt cx="0" cy="0"/>
        </a:xfrm>
      </p:grpSpPr>
      <p:sp>
        <p:nvSpPr>
          <p:cNvPr id="876" name="Google Shape;876;p18">
            <a:extLst>
              <a:ext uri="{FF2B5EF4-FFF2-40B4-BE49-F238E27FC236}">
                <a16:creationId xmlns="" xmlns:a16="http://schemas.microsoft.com/office/drawing/2014/main" id="{ADB212DE-A9F4-3CEC-760B-342119D8E149}"/>
              </a:ext>
            </a:extLst>
          </p:cNvPr>
          <p:cNvSpPr txBox="1">
            <a:spLocks noGrp="1"/>
          </p:cNvSpPr>
          <p:nvPr>
            <p:ph type="body" idx="2"/>
          </p:nvPr>
        </p:nvSpPr>
        <p:spPr>
          <a:xfrm>
            <a:off x="815298" y="1288184"/>
            <a:ext cx="10769600" cy="47193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800"/>
              <a:buChar char="•"/>
            </a:pPr>
            <a:r>
              <a:rPr lang="nl-BE"/>
              <a:t>Voorbereidende aanpassingswerken nutsleidingen om conflicten met riolering in uitvoering te vermijden</a:t>
            </a:r>
          </a:p>
          <a:p>
            <a:pPr marL="0" lvl="0" indent="0" algn="l" rtl="0">
              <a:lnSpc>
                <a:spcPct val="90000"/>
              </a:lnSpc>
              <a:spcBef>
                <a:spcPts val="0"/>
              </a:spcBef>
              <a:spcAft>
                <a:spcPts val="0"/>
              </a:spcAft>
              <a:buSzPts val="2800"/>
              <a:buNone/>
            </a:pPr>
            <a:endParaRPr lang="nl-BE"/>
          </a:p>
          <a:p>
            <a:pPr marL="228600" indent="-228600">
              <a:spcBef>
                <a:spcPts val="0"/>
              </a:spcBef>
              <a:buSzPts val="2800"/>
            </a:pPr>
            <a:r>
              <a:rPr lang="nl-BE"/>
              <a:t>Ondergronds brengen van het bovengronds net</a:t>
            </a:r>
          </a:p>
          <a:p>
            <a:pPr marL="228600" lvl="0" indent="-228600" algn="l" rtl="0">
              <a:lnSpc>
                <a:spcPct val="90000"/>
              </a:lnSpc>
              <a:spcBef>
                <a:spcPts val="0"/>
              </a:spcBef>
              <a:spcAft>
                <a:spcPts val="0"/>
              </a:spcAft>
              <a:buSzPts val="2800"/>
              <a:buChar char="•"/>
            </a:pPr>
            <a:endParaRPr lang="nl-BE"/>
          </a:p>
          <a:p>
            <a:pPr marL="228600" indent="-228600">
              <a:spcBef>
                <a:spcPts val="0"/>
              </a:spcBef>
              <a:buSzPts val="2800"/>
            </a:pPr>
            <a:r>
              <a:rPr lang="nl-BE"/>
              <a:t>Werken door </a:t>
            </a:r>
            <a:r>
              <a:rPr lang="nl-BE" err="1"/>
              <a:t>Fluvius</a:t>
            </a:r>
            <a:r>
              <a:rPr lang="nl-BE"/>
              <a:t>, De Watergroep, </a:t>
            </a:r>
            <a:r>
              <a:rPr lang="nl-BE" err="1"/>
              <a:t>Wyre</a:t>
            </a:r>
            <a:r>
              <a:rPr lang="nl-BE"/>
              <a:t> en </a:t>
            </a:r>
            <a:r>
              <a:rPr lang="nl-BE" err="1"/>
              <a:t>Proximus</a:t>
            </a:r>
            <a:endParaRPr lang="nl-BE"/>
          </a:p>
          <a:p>
            <a:pPr marL="228600" lvl="0" indent="-228600" algn="l" rtl="0">
              <a:lnSpc>
                <a:spcPct val="90000"/>
              </a:lnSpc>
              <a:spcBef>
                <a:spcPts val="0"/>
              </a:spcBef>
              <a:spcAft>
                <a:spcPts val="0"/>
              </a:spcAft>
              <a:buSzPts val="2800"/>
              <a:buChar char="•"/>
            </a:pPr>
            <a:endParaRPr lang="nl-BE"/>
          </a:p>
          <a:p>
            <a:pPr marL="228600" lvl="0" indent="-228600" algn="l" rtl="0">
              <a:lnSpc>
                <a:spcPct val="90000"/>
              </a:lnSpc>
              <a:spcBef>
                <a:spcPts val="0"/>
              </a:spcBef>
              <a:spcAft>
                <a:spcPts val="0"/>
              </a:spcAft>
              <a:buSzPts val="2800"/>
              <a:buChar char="•"/>
            </a:pPr>
            <a:r>
              <a:rPr lang="nl-BE"/>
              <a:t>Uitvoering voorjaar 2026 </a:t>
            </a:r>
            <a:r>
              <a:rPr lang="nl-BE" sz="1800"/>
              <a:t>(onder voorbehoud van vooruitgang andere werken)</a:t>
            </a:r>
            <a:endParaRPr sz="1800"/>
          </a:p>
        </p:txBody>
      </p:sp>
      <p:sp>
        <p:nvSpPr>
          <p:cNvPr id="877" name="Google Shape;877;p18">
            <a:extLst>
              <a:ext uri="{FF2B5EF4-FFF2-40B4-BE49-F238E27FC236}">
                <a16:creationId xmlns="" xmlns:a16="http://schemas.microsoft.com/office/drawing/2014/main" id="{3A9F0D63-E00F-05D3-81CE-AA2E0FFC4B86}"/>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32</a:t>
            </a:fld>
            <a:endParaRPr/>
          </a:p>
        </p:txBody>
      </p:sp>
      <p:sp>
        <p:nvSpPr>
          <p:cNvPr id="878" name="Google Shape;878;p18">
            <a:extLst>
              <a:ext uri="{FF2B5EF4-FFF2-40B4-BE49-F238E27FC236}">
                <a16:creationId xmlns="" xmlns:a16="http://schemas.microsoft.com/office/drawing/2014/main" id="{6EEC8520-A2AE-F0E4-1318-1E8F6D5EDB0E}"/>
              </a:ext>
            </a:extLst>
          </p:cNvPr>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Nutswerken</a:t>
            </a:r>
            <a:endParaRPr/>
          </a:p>
        </p:txBody>
      </p:sp>
      <p:pic>
        <p:nvPicPr>
          <p:cNvPr id="2" name="Picture 1">
            <a:extLst>
              <a:ext uri="{FF2B5EF4-FFF2-40B4-BE49-F238E27FC236}">
                <a16:creationId xmlns="" xmlns:a16="http://schemas.microsoft.com/office/drawing/2014/main" id="{185E1C1A-70F0-90E2-ACBC-4A84F7D747EF}"/>
              </a:ext>
            </a:extLst>
          </p:cNvPr>
          <p:cNvPicPr>
            <a:picLocks noChangeAspect="1"/>
          </p:cNvPicPr>
          <p:nvPr/>
        </p:nvPicPr>
        <p:blipFill>
          <a:blip r:embed="rId3"/>
          <a:stretch>
            <a:fillRect/>
          </a:stretch>
        </p:blipFill>
        <p:spPr>
          <a:xfrm>
            <a:off x="1280826" y="5020191"/>
            <a:ext cx="1771650" cy="600075"/>
          </a:xfrm>
          <a:prstGeom prst="rect">
            <a:avLst/>
          </a:prstGeom>
        </p:spPr>
      </p:pic>
      <p:pic>
        <p:nvPicPr>
          <p:cNvPr id="3" name="Picture 2">
            <a:extLst>
              <a:ext uri="{FF2B5EF4-FFF2-40B4-BE49-F238E27FC236}">
                <a16:creationId xmlns="" xmlns:a16="http://schemas.microsoft.com/office/drawing/2014/main" id="{17408830-BA19-B24D-7351-224EF1D3E91B}"/>
              </a:ext>
            </a:extLst>
          </p:cNvPr>
          <p:cNvPicPr>
            <a:picLocks noChangeAspect="1"/>
          </p:cNvPicPr>
          <p:nvPr/>
        </p:nvPicPr>
        <p:blipFill>
          <a:blip r:embed="rId4"/>
          <a:srcRect r="-685" b="7639"/>
          <a:stretch/>
        </p:blipFill>
        <p:spPr>
          <a:xfrm>
            <a:off x="3849018" y="4778163"/>
            <a:ext cx="1354189" cy="1221780"/>
          </a:xfrm>
          <a:prstGeom prst="rect">
            <a:avLst/>
          </a:prstGeom>
        </p:spPr>
      </p:pic>
      <p:pic>
        <p:nvPicPr>
          <p:cNvPr id="4" name="Picture 3">
            <a:extLst>
              <a:ext uri="{FF2B5EF4-FFF2-40B4-BE49-F238E27FC236}">
                <a16:creationId xmlns="" xmlns:a16="http://schemas.microsoft.com/office/drawing/2014/main" id="{5133A66C-6C34-934F-CECB-B24427B6B15F}"/>
              </a:ext>
            </a:extLst>
          </p:cNvPr>
          <p:cNvPicPr>
            <a:picLocks noChangeAspect="1"/>
          </p:cNvPicPr>
          <p:nvPr/>
        </p:nvPicPr>
        <p:blipFill>
          <a:blip r:embed="rId5"/>
          <a:stretch>
            <a:fillRect/>
          </a:stretch>
        </p:blipFill>
        <p:spPr>
          <a:xfrm>
            <a:off x="8221452" y="4896710"/>
            <a:ext cx="1771650" cy="828675"/>
          </a:xfrm>
          <a:prstGeom prst="rect">
            <a:avLst/>
          </a:prstGeom>
        </p:spPr>
      </p:pic>
      <p:pic>
        <p:nvPicPr>
          <p:cNvPr id="5" name="Picture 4">
            <a:extLst>
              <a:ext uri="{FF2B5EF4-FFF2-40B4-BE49-F238E27FC236}">
                <a16:creationId xmlns="" xmlns:a16="http://schemas.microsoft.com/office/drawing/2014/main" id="{7639F0B5-A072-41B3-8C7E-6AC2E84EC584}"/>
              </a:ext>
            </a:extLst>
          </p:cNvPr>
          <p:cNvPicPr>
            <a:picLocks noChangeAspect="1"/>
          </p:cNvPicPr>
          <p:nvPr/>
        </p:nvPicPr>
        <p:blipFill>
          <a:blip r:embed="rId6"/>
          <a:stretch>
            <a:fillRect/>
          </a:stretch>
        </p:blipFill>
        <p:spPr>
          <a:xfrm>
            <a:off x="6092556" y="4775123"/>
            <a:ext cx="1237104" cy="1237103"/>
          </a:xfrm>
          <a:prstGeom prst="rect">
            <a:avLst/>
          </a:prstGeom>
        </p:spPr>
      </p:pic>
    </p:spTree>
    <p:extLst>
      <p:ext uri="{BB962C8B-B14F-4D97-AF65-F5344CB8AC3E}">
        <p14:creationId xmlns:p14="http://schemas.microsoft.com/office/powerpoint/2010/main" val="2247438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19"/>
          <p:cNvSpPr txBox="1">
            <a:spLocks noGrp="1"/>
          </p:cNvSpPr>
          <p:nvPr>
            <p:ph type="ctrTitle"/>
          </p:nvPr>
        </p:nvSpPr>
        <p:spPr>
          <a:xfrm>
            <a:off x="1359108" y="2288798"/>
            <a:ext cx="9473784" cy="228040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800"/>
              <a:buFont typeface="Arial"/>
              <a:buNone/>
            </a:pPr>
            <a:r>
              <a:rPr lang="nl-BE"/>
              <a:t>WAT IS DE TIMING?</a:t>
            </a:r>
            <a:endParaRPr/>
          </a:p>
        </p:txBody>
      </p:sp>
      <p:sp>
        <p:nvSpPr>
          <p:cNvPr id="886" name="Google Shape;886;p19"/>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20"/>
          <p:cNvSpPr txBox="1">
            <a:spLocks noGrp="1"/>
          </p:cNvSpPr>
          <p:nvPr>
            <p:ph type="body" idx="2"/>
          </p:nvPr>
        </p:nvSpPr>
        <p:spPr>
          <a:xfrm>
            <a:off x="841376" y="1556087"/>
            <a:ext cx="7427022" cy="4721437"/>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SzPct val="100000"/>
              <a:buChar char="•"/>
            </a:pPr>
            <a:r>
              <a:rPr lang="nl-BE" sz="2600"/>
              <a:t>Aanvraag vergunning</a:t>
            </a:r>
            <a:endParaRPr/>
          </a:p>
          <a:p>
            <a:pPr marL="685800" lvl="1" indent="-228600" algn="l" rtl="0">
              <a:lnSpc>
                <a:spcPct val="90000"/>
              </a:lnSpc>
              <a:spcBef>
                <a:spcPts val="500"/>
              </a:spcBef>
              <a:spcAft>
                <a:spcPts val="0"/>
              </a:spcAft>
              <a:buSzPct val="100000"/>
              <a:buChar char="•"/>
            </a:pPr>
            <a:r>
              <a:rPr lang="nl-BE" sz="2200"/>
              <a:t>Voorjaar 2025</a:t>
            </a:r>
            <a:endParaRPr/>
          </a:p>
          <a:p>
            <a:pPr marL="228600" lvl="0" indent="-228600" algn="l" rtl="0">
              <a:lnSpc>
                <a:spcPct val="90000"/>
              </a:lnSpc>
              <a:spcBef>
                <a:spcPts val="1000"/>
              </a:spcBef>
              <a:spcAft>
                <a:spcPts val="0"/>
              </a:spcAft>
              <a:buSzPct val="100000"/>
              <a:buChar char="•"/>
            </a:pPr>
            <a:r>
              <a:rPr lang="nl-BE" sz="2600"/>
              <a:t>Bezoeken afkoppelingsdeskundige voor opmaak adviezen</a:t>
            </a:r>
            <a:endParaRPr/>
          </a:p>
          <a:p>
            <a:pPr marL="685800" lvl="1" indent="-228600" algn="l" rtl="0">
              <a:lnSpc>
                <a:spcPct val="90000"/>
              </a:lnSpc>
              <a:spcBef>
                <a:spcPts val="500"/>
              </a:spcBef>
              <a:spcAft>
                <a:spcPts val="0"/>
              </a:spcAft>
              <a:buSzPct val="100000"/>
              <a:buChar char="•"/>
            </a:pPr>
            <a:r>
              <a:rPr lang="nl-BE" sz="2200"/>
              <a:t>Najaar 2025</a:t>
            </a:r>
            <a:endParaRPr/>
          </a:p>
          <a:p>
            <a:pPr marL="228600" lvl="0" indent="-228600" algn="l" rtl="0">
              <a:lnSpc>
                <a:spcPct val="90000"/>
              </a:lnSpc>
              <a:spcBef>
                <a:spcPts val="1000"/>
              </a:spcBef>
              <a:spcAft>
                <a:spcPts val="0"/>
              </a:spcAft>
              <a:buSzPct val="100000"/>
              <a:buChar char="•"/>
            </a:pPr>
            <a:r>
              <a:rPr lang="nl-BE" sz="2600"/>
              <a:t>Publicatie dossier – aanstelling hoofdaannemer</a:t>
            </a:r>
            <a:endParaRPr/>
          </a:p>
          <a:p>
            <a:pPr marL="685800" lvl="1" indent="-228600" algn="l" rtl="0">
              <a:lnSpc>
                <a:spcPct val="90000"/>
              </a:lnSpc>
              <a:spcBef>
                <a:spcPts val="500"/>
              </a:spcBef>
              <a:spcAft>
                <a:spcPts val="0"/>
              </a:spcAft>
              <a:buSzPct val="100000"/>
              <a:buChar char="•"/>
            </a:pPr>
            <a:r>
              <a:rPr lang="nl-BE" sz="2200"/>
              <a:t>Voorjaar – midden 2026</a:t>
            </a:r>
            <a:endParaRPr/>
          </a:p>
          <a:p>
            <a:pPr marL="228600" lvl="0" indent="-228600" algn="l" rtl="0">
              <a:lnSpc>
                <a:spcPct val="90000"/>
              </a:lnSpc>
              <a:spcBef>
                <a:spcPts val="1000"/>
              </a:spcBef>
              <a:spcAft>
                <a:spcPts val="0"/>
              </a:spcAft>
              <a:buSzPct val="100000"/>
              <a:buChar char="•"/>
            </a:pPr>
            <a:r>
              <a:rPr lang="nl-BE" sz="2600" err="1"/>
              <a:t>Info-avond</a:t>
            </a:r>
            <a:r>
              <a:rPr lang="nl-BE" sz="2600"/>
              <a:t> 2: voorstelling van de aannemer en toelichting over wat u bij de werken mag verwachten</a:t>
            </a:r>
            <a:endParaRPr/>
          </a:p>
          <a:p>
            <a:pPr marL="685800" lvl="1" indent="-228600" algn="l" rtl="0">
              <a:lnSpc>
                <a:spcPct val="90000"/>
              </a:lnSpc>
              <a:spcBef>
                <a:spcPts val="500"/>
              </a:spcBef>
              <a:spcAft>
                <a:spcPts val="0"/>
              </a:spcAft>
              <a:buSzPct val="100000"/>
              <a:buChar char="•"/>
            </a:pPr>
            <a:r>
              <a:rPr lang="nl-BE" sz="2200"/>
              <a:t>Tweede helft 2026</a:t>
            </a:r>
            <a:endParaRPr/>
          </a:p>
          <a:p>
            <a:pPr marL="228600" lvl="0" indent="-228600" algn="l" rtl="0">
              <a:lnSpc>
                <a:spcPct val="90000"/>
              </a:lnSpc>
              <a:spcBef>
                <a:spcPts val="1000"/>
              </a:spcBef>
              <a:spcAft>
                <a:spcPts val="0"/>
              </a:spcAft>
              <a:buSzPct val="100000"/>
              <a:buChar char="•"/>
            </a:pPr>
            <a:r>
              <a:rPr lang="nl-BE" sz="2600"/>
              <a:t>Start der werken</a:t>
            </a:r>
            <a:endParaRPr/>
          </a:p>
          <a:p>
            <a:pPr marL="685800" lvl="1" indent="-228600" algn="l" rtl="0">
              <a:lnSpc>
                <a:spcPct val="90000"/>
              </a:lnSpc>
              <a:spcBef>
                <a:spcPts val="500"/>
              </a:spcBef>
              <a:spcAft>
                <a:spcPts val="0"/>
              </a:spcAft>
              <a:buSzPct val="100000"/>
              <a:buChar char="•"/>
            </a:pPr>
            <a:r>
              <a:rPr lang="nl-BE" sz="2200"/>
              <a:t>Voorjaar 2027</a:t>
            </a:r>
            <a:endParaRPr/>
          </a:p>
          <a:p>
            <a:pPr marL="228600" lvl="0" indent="-64135" algn="l" rtl="0">
              <a:lnSpc>
                <a:spcPct val="90000"/>
              </a:lnSpc>
              <a:spcBef>
                <a:spcPts val="1000"/>
              </a:spcBef>
              <a:spcAft>
                <a:spcPts val="0"/>
              </a:spcAft>
              <a:buSzPct val="100000"/>
              <a:buNone/>
            </a:pPr>
            <a:endParaRPr/>
          </a:p>
          <a:p>
            <a:pPr marL="228600" lvl="0" indent="-64135" algn="l" rtl="0">
              <a:lnSpc>
                <a:spcPct val="90000"/>
              </a:lnSpc>
              <a:spcBef>
                <a:spcPts val="1000"/>
              </a:spcBef>
              <a:spcAft>
                <a:spcPts val="0"/>
              </a:spcAft>
              <a:buSzPct val="100000"/>
              <a:buNone/>
            </a:pPr>
            <a:endParaRPr/>
          </a:p>
          <a:p>
            <a:pPr marL="685800" lvl="1" indent="-87630" algn="l" rtl="0">
              <a:lnSpc>
                <a:spcPct val="90000"/>
              </a:lnSpc>
              <a:spcBef>
                <a:spcPts val="500"/>
              </a:spcBef>
              <a:spcAft>
                <a:spcPts val="0"/>
              </a:spcAft>
              <a:buSzPct val="100000"/>
              <a:buNone/>
            </a:pPr>
            <a:endParaRPr/>
          </a:p>
        </p:txBody>
      </p:sp>
      <p:sp>
        <p:nvSpPr>
          <p:cNvPr id="893" name="Google Shape;89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BE"/>
              <a:t>34</a:t>
            </a:fld>
            <a:endParaRPr/>
          </a:p>
        </p:txBody>
      </p:sp>
      <p:sp>
        <p:nvSpPr>
          <p:cNvPr id="894" name="Google Shape;894;p20"/>
          <p:cNvSpPr txBox="1">
            <a:spLocks noGrp="1"/>
          </p:cNvSpPr>
          <p:nvPr>
            <p:ph type="title"/>
          </p:nvPr>
        </p:nvSpPr>
        <p:spPr>
          <a:xfrm>
            <a:off x="815298" y="580475"/>
            <a:ext cx="10769600" cy="90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9DE1"/>
              </a:buClr>
              <a:buSzPts val="3200"/>
              <a:buFont typeface="Arial"/>
              <a:buNone/>
            </a:pPr>
            <a:r>
              <a:rPr lang="nl-BE"/>
              <a:t>INDICATIEVE TIMING</a:t>
            </a:r>
            <a:endParaRPr/>
          </a:p>
        </p:txBody>
      </p:sp>
      <p:pic>
        <p:nvPicPr>
          <p:cNvPr id="895" name="Google Shape;895;p20"/>
          <p:cNvPicPr preferRelativeResize="0"/>
          <p:nvPr/>
        </p:nvPicPr>
        <p:blipFill rotWithShape="1">
          <a:blip r:embed="rId3">
            <a:alphaModFix/>
          </a:blip>
          <a:srcRect t="7473" b="7474"/>
          <a:stretch/>
        </p:blipFill>
        <p:spPr>
          <a:xfrm>
            <a:off x="8006171" y="1487846"/>
            <a:ext cx="3952057" cy="439914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21"/>
          <p:cNvSpPr txBox="1">
            <a:spLocks noGrp="1"/>
          </p:cNvSpPr>
          <p:nvPr>
            <p:ph type="ctrTitle"/>
          </p:nvPr>
        </p:nvSpPr>
        <p:spPr>
          <a:xfrm>
            <a:off x="1359108" y="2612721"/>
            <a:ext cx="9473784" cy="179743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800"/>
              <a:buFont typeface="Arial"/>
              <a:buNone/>
            </a:pPr>
            <a:r>
              <a:rPr lang="nl-BE"/>
              <a:t>WAT KAN U DOEN?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22"/>
          <p:cNvSpPr/>
          <p:nvPr/>
        </p:nvSpPr>
        <p:spPr>
          <a:xfrm>
            <a:off x="0" y="0"/>
            <a:ext cx="12192000" cy="6858000"/>
          </a:xfrm>
          <a:prstGeom prst="rect">
            <a:avLst/>
          </a:prstGeom>
          <a:solidFill>
            <a:srgbClr val="E4E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7" name="Google Shape;907;p22"/>
          <p:cNvSpPr txBox="1">
            <a:spLocks noGrp="1"/>
          </p:cNvSpPr>
          <p:nvPr>
            <p:ph type="body" idx="1"/>
          </p:nvPr>
        </p:nvSpPr>
        <p:spPr>
          <a:xfrm>
            <a:off x="1366852" y="4701575"/>
            <a:ext cx="8350500" cy="678900"/>
          </a:xfrm>
          <a:prstGeom prst="rect">
            <a:avLst/>
          </a:prstGeom>
          <a:solidFill>
            <a:srgbClr val="009DE1"/>
          </a:solidFill>
          <a:ln>
            <a:noFill/>
          </a:ln>
        </p:spPr>
        <p:txBody>
          <a:bodyPr spcFirstLastPara="1" wrap="square" lIns="91425" tIns="45700" rIns="91425" bIns="36000" anchor="t" anchorCtr="0">
            <a:noAutofit/>
          </a:bodyPr>
          <a:lstStyle/>
          <a:p>
            <a:pPr marL="0" lvl="0" indent="0" algn="l" rtl="0">
              <a:lnSpc>
                <a:spcPct val="90000"/>
              </a:lnSpc>
              <a:spcBef>
                <a:spcPts val="0"/>
              </a:spcBef>
              <a:spcAft>
                <a:spcPts val="0"/>
              </a:spcAft>
              <a:buSzPts val="4800"/>
              <a:buNone/>
            </a:pPr>
            <a:r>
              <a:rPr lang="nl-BE"/>
              <a:t>AFKOPPELINGSWERKEN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 xmlns:a16="http://schemas.microsoft.com/office/drawing/2014/main" id="{3084B1D7-8E0A-5AA9-E113-E1697E54410A}"/>
              </a:ext>
            </a:extLst>
          </p:cNvPr>
          <p:cNvSpPr>
            <a:spLocks noGrp="1"/>
          </p:cNvSpPr>
          <p:nvPr>
            <p:ph type="sldNum" sz="quarter" idx="12"/>
          </p:nvPr>
        </p:nvSpPr>
        <p:spPr/>
        <p:txBody>
          <a:bodyPr/>
          <a:lstStyle/>
          <a:p>
            <a:fld id="{77F5ABDD-BE9F-C94B-BD23-5C887EF8759F}" type="slidenum">
              <a:rPr lang="nl-BE" smtClean="0"/>
              <a:pPr/>
              <a:t>37</a:t>
            </a:fld>
            <a:endParaRPr lang="nl-BE"/>
          </a:p>
        </p:txBody>
      </p:sp>
      <p:sp>
        <p:nvSpPr>
          <p:cNvPr id="6" name="Titel 5">
            <a:extLst>
              <a:ext uri="{FF2B5EF4-FFF2-40B4-BE49-F238E27FC236}">
                <a16:creationId xmlns="" xmlns:a16="http://schemas.microsoft.com/office/drawing/2014/main" id="{48B07902-A5CD-7ECF-7F46-6E1DE5958839}"/>
              </a:ext>
            </a:extLst>
          </p:cNvPr>
          <p:cNvSpPr>
            <a:spLocks noGrp="1"/>
          </p:cNvSpPr>
          <p:nvPr>
            <p:ph type="title"/>
          </p:nvPr>
        </p:nvSpPr>
        <p:spPr/>
        <p:txBody>
          <a:bodyPr/>
          <a:lstStyle/>
          <a:p>
            <a:r>
              <a:rPr lang="nl-NL"/>
              <a:t>Scheiden van 	Afval- en regenwater</a:t>
            </a:r>
          </a:p>
        </p:txBody>
      </p:sp>
      <p:pic>
        <p:nvPicPr>
          <p:cNvPr id="2" name="Tijdelijke aanduiding voor inhoud 6">
            <a:extLst>
              <a:ext uri="{FF2B5EF4-FFF2-40B4-BE49-F238E27FC236}">
                <a16:creationId xmlns="" xmlns:a16="http://schemas.microsoft.com/office/drawing/2014/main" id="{5470C97E-DCC1-E8C8-3DA0-63F550F660FF}"/>
              </a:ext>
            </a:extLst>
          </p:cNvPr>
          <p:cNvPicPr>
            <a:picLocks noChangeAspect="1"/>
          </p:cNvPicPr>
          <p:nvPr/>
        </p:nvPicPr>
        <p:blipFill>
          <a:blip r:embed="rId3"/>
          <a:srcRect/>
          <a:stretch/>
        </p:blipFill>
        <p:spPr>
          <a:xfrm>
            <a:off x="1" y="1371265"/>
            <a:ext cx="12191998" cy="5486399"/>
          </a:xfrm>
          <a:prstGeom prst="rect">
            <a:avLst/>
          </a:prstGeom>
        </p:spPr>
      </p:pic>
    </p:spTree>
    <p:extLst>
      <p:ext uri="{BB962C8B-B14F-4D97-AF65-F5344CB8AC3E}">
        <p14:creationId xmlns:p14="http://schemas.microsoft.com/office/powerpoint/2010/main" val="2790099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 xmlns:a16="http://schemas.microsoft.com/office/drawing/2014/main" id="{D87020B8-3703-AE71-0EF0-26173A423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nl-BE"/>
            </a:defPPr>
            <a:lvl1pPr marL="0" algn="r" defTabSz="914400" rtl="0" eaLnBrk="1" latinLnBrk="0" hangingPunct="1">
              <a:defRPr sz="1200" b="1" kern="1200">
                <a:solidFill>
                  <a:srgbClr val="009DE1"/>
                </a:solidFill>
                <a:latin typeface="Source Sans Pro" panose="020B0503030403020204" pitchFamily="34" charset="0"/>
                <a:ea typeface="Source Sans Pro" panose="020B050303040302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F5ABDD-BE9F-C94B-BD23-5C887EF8759F}" type="slidenum">
              <a:rPr lang="nl-BE" smtClean="0"/>
              <a:pPr/>
              <a:t>38</a:t>
            </a:fld>
            <a:endParaRPr lang="nl-BE"/>
          </a:p>
        </p:txBody>
      </p:sp>
      <p:sp>
        <p:nvSpPr>
          <p:cNvPr id="3" name="Titel 2">
            <a:extLst>
              <a:ext uri="{FF2B5EF4-FFF2-40B4-BE49-F238E27FC236}">
                <a16:creationId xmlns="" xmlns:a16="http://schemas.microsoft.com/office/drawing/2014/main" id="{B328E81E-8CA9-0AE9-AEF6-CE69939866B3}"/>
              </a:ext>
            </a:extLst>
          </p:cNvPr>
          <p:cNvSpPr>
            <a:spLocks noGrp="1"/>
          </p:cNvSpPr>
          <p:nvPr>
            <p:ph type="title"/>
          </p:nvPr>
        </p:nvSpPr>
        <p:spPr/>
        <p:txBody>
          <a:bodyPr/>
          <a:lstStyle/>
          <a:p>
            <a:r>
              <a:rPr lang="nl-NL"/>
              <a:t>Hoe verloopt het afkoppelingsproces?</a:t>
            </a:r>
          </a:p>
        </p:txBody>
      </p:sp>
      <p:sp>
        <p:nvSpPr>
          <p:cNvPr id="9" name="object 5">
            <a:extLst>
              <a:ext uri="{FF2B5EF4-FFF2-40B4-BE49-F238E27FC236}">
                <a16:creationId xmlns="" xmlns:a16="http://schemas.microsoft.com/office/drawing/2014/main" id="{F49C50BA-08D8-0CF5-37EC-294F0B02FB7E}"/>
              </a:ext>
            </a:extLst>
          </p:cNvPr>
          <p:cNvSpPr/>
          <p:nvPr/>
        </p:nvSpPr>
        <p:spPr>
          <a:xfrm>
            <a:off x="1343132" y="1618837"/>
            <a:ext cx="45719" cy="4410952"/>
          </a:xfrm>
          <a:custGeom>
            <a:avLst/>
            <a:gdLst/>
            <a:ahLst/>
            <a:cxnLst/>
            <a:rect l="l" t="t" r="r" b="b"/>
            <a:pathLst>
              <a:path h="2889250">
                <a:moveTo>
                  <a:pt x="0" y="0"/>
                </a:moveTo>
                <a:lnTo>
                  <a:pt x="0" y="2889135"/>
                </a:lnTo>
              </a:path>
            </a:pathLst>
          </a:custGeom>
          <a:ln w="12700">
            <a:solidFill>
              <a:srgbClr val="C7C8CA"/>
            </a:solidFill>
            <a:prstDash val="dash"/>
          </a:ln>
        </p:spPr>
        <p:txBody>
          <a:bodyPr wrap="square" lIns="0" tIns="0" rIns="0" bIns="0" rtlCol="0"/>
          <a:lstStyle/>
          <a:p>
            <a:endParaRPr/>
          </a:p>
        </p:txBody>
      </p:sp>
      <p:sp>
        <p:nvSpPr>
          <p:cNvPr id="10" name="object 5">
            <a:extLst>
              <a:ext uri="{FF2B5EF4-FFF2-40B4-BE49-F238E27FC236}">
                <a16:creationId xmlns="" xmlns:a16="http://schemas.microsoft.com/office/drawing/2014/main" id="{8B478F5E-C5A9-B0D2-9935-487D0CF9CFDB}"/>
              </a:ext>
            </a:extLst>
          </p:cNvPr>
          <p:cNvSpPr/>
          <p:nvPr/>
        </p:nvSpPr>
        <p:spPr>
          <a:xfrm rot="16200000" flipH="1">
            <a:off x="3528576" y="3789849"/>
            <a:ext cx="53640" cy="4385969"/>
          </a:xfrm>
          <a:custGeom>
            <a:avLst/>
            <a:gdLst/>
            <a:ahLst/>
            <a:cxnLst/>
            <a:rect l="l" t="t" r="r" b="b"/>
            <a:pathLst>
              <a:path h="2889250">
                <a:moveTo>
                  <a:pt x="0" y="0"/>
                </a:moveTo>
                <a:lnTo>
                  <a:pt x="0" y="2889135"/>
                </a:lnTo>
              </a:path>
            </a:pathLst>
          </a:custGeom>
          <a:ln w="12700">
            <a:solidFill>
              <a:srgbClr val="C7C8CA"/>
            </a:solidFill>
            <a:prstDash val="dash"/>
          </a:ln>
        </p:spPr>
        <p:txBody>
          <a:bodyPr wrap="square" lIns="0" tIns="0" rIns="0" bIns="0" rtlCol="0"/>
          <a:lstStyle/>
          <a:p>
            <a:endParaRPr/>
          </a:p>
        </p:txBody>
      </p:sp>
      <p:sp>
        <p:nvSpPr>
          <p:cNvPr id="11" name="object 5">
            <a:extLst>
              <a:ext uri="{FF2B5EF4-FFF2-40B4-BE49-F238E27FC236}">
                <a16:creationId xmlns="" xmlns:a16="http://schemas.microsoft.com/office/drawing/2014/main" id="{AE7478ED-0485-AC97-AA04-C5ADC769F48E}"/>
              </a:ext>
            </a:extLst>
          </p:cNvPr>
          <p:cNvSpPr/>
          <p:nvPr/>
        </p:nvSpPr>
        <p:spPr>
          <a:xfrm>
            <a:off x="5762516" y="2046158"/>
            <a:ext cx="45719" cy="3911396"/>
          </a:xfrm>
          <a:custGeom>
            <a:avLst/>
            <a:gdLst/>
            <a:ahLst/>
            <a:cxnLst/>
            <a:rect l="l" t="t" r="r" b="b"/>
            <a:pathLst>
              <a:path h="2889250">
                <a:moveTo>
                  <a:pt x="0" y="0"/>
                </a:moveTo>
                <a:lnTo>
                  <a:pt x="0" y="2889135"/>
                </a:lnTo>
              </a:path>
            </a:pathLst>
          </a:custGeom>
          <a:ln w="12700">
            <a:solidFill>
              <a:srgbClr val="C7C8CA"/>
            </a:solidFill>
            <a:prstDash val="dash"/>
          </a:ln>
        </p:spPr>
        <p:txBody>
          <a:bodyPr wrap="square" lIns="0" tIns="0" rIns="0" bIns="0" rtlCol="0"/>
          <a:lstStyle/>
          <a:p>
            <a:endParaRPr/>
          </a:p>
        </p:txBody>
      </p:sp>
      <p:sp>
        <p:nvSpPr>
          <p:cNvPr id="12" name="object 5">
            <a:extLst>
              <a:ext uri="{FF2B5EF4-FFF2-40B4-BE49-F238E27FC236}">
                <a16:creationId xmlns="" xmlns:a16="http://schemas.microsoft.com/office/drawing/2014/main" id="{5DC0B0B2-CF68-15E8-AC72-8DF83333C15E}"/>
              </a:ext>
            </a:extLst>
          </p:cNvPr>
          <p:cNvSpPr/>
          <p:nvPr/>
        </p:nvSpPr>
        <p:spPr>
          <a:xfrm rot="16200000">
            <a:off x="6836945" y="902055"/>
            <a:ext cx="61005" cy="2238132"/>
          </a:xfrm>
          <a:custGeom>
            <a:avLst/>
            <a:gdLst/>
            <a:ahLst/>
            <a:cxnLst/>
            <a:rect l="l" t="t" r="r" b="b"/>
            <a:pathLst>
              <a:path h="2889250">
                <a:moveTo>
                  <a:pt x="0" y="0"/>
                </a:moveTo>
                <a:lnTo>
                  <a:pt x="0" y="2889135"/>
                </a:lnTo>
              </a:path>
            </a:pathLst>
          </a:custGeom>
          <a:ln w="12700">
            <a:solidFill>
              <a:srgbClr val="C7C8CA"/>
            </a:solidFill>
            <a:prstDash val="dash"/>
          </a:ln>
        </p:spPr>
        <p:txBody>
          <a:bodyPr wrap="square" lIns="0" tIns="0" rIns="0" bIns="0" rtlCol="0"/>
          <a:lstStyle/>
          <a:p>
            <a:endParaRPr/>
          </a:p>
        </p:txBody>
      </p:sp>
      <p:sp>
        <p:nvSpPr>
          <p:cNvPr id="13" name="object 5">
            <a:extLst>
              <a:ext uri="{FF2B5EF4-FFF2-40B4-BE49-F238E27FC236}">
                <a16:creationId xmlns="" xmlns:a16="http://schemas.microsoft.com/office/drawing/2014/main" id="{8F6C0E25-734A-AF30-1C2E-E618BE4B7188}"/>
              </a:ext>
            </a:extLst>
          </p:cNvPr>
          <p:cNvSpPr/>
          <p:nvPr/>
        </p:nvSpPr>
        <p:spPr>
          <a:xfrm>
            <a:off x="7729088" y="2051625"/>
            <a:ext cx="45719" cy="3911396"/>
          </a:xfrm>
          <a:custGeom>
            <a:avLst/>
            <a:gdLst/>
            <a:ahLst/>
            <a:cxnLst/>
            <a:rect l="l" t="t" r="r" b="b"/>
            <a:pathLst>
              <a:path h="2889250">
                <a:moveTo>
                  <a:pt x="0" y="0"/>
                </a:moveTo>
                <a:lnTo>
                  <a:pt x="0" y="2889135"/>
                </a:lnTo>
              </a:path>
            </a:pathLst>
          </a:custGeom>
          <a:ln w="12700">
            <a:solidFill>
              <a:srgbClr val="C7C8CA"/>
            </a:solidFill>
            <a:prstDash val="dash"/>
          </a:ln>
        </p:spPr>
        <p:txBody>
          <a:bodyPr wrap="square" lIns="0" tIns="0" rIns="0" bIns="0" rtlCol="0"/>
          <a:lstStyle/>
          <a:p>
            <a:endParaRPr/>
          </a:p>
        </p:txBody>
      </p:sp>
      <p:sp>
        <p:nvSpPr>
          <p:cNvPr id="7" name="Ovaal 6">
            <a:extLst>
              <a:ext uri="{FF2B5EF4-FFF2-40B4-BE49-F238E27FC236}">
                <a16:creationId xmlns="" xmlns:a16="http://schemas.microsoft.com/office/drawing/2014/main" id="{2731B353-D862-BD98-B229-346390A29184}"/>
              </a:ext>
            </a:extLst>
          </p:cNvPr>
          <p:cNvSpPr/>
          <p:nvPr/>
        </p:nvSpPr>
        <p:spPr>
          <a:xfrm>
            <a:off x="911225" y="1596679"/>
            <a:ext cx="913124" cy="895696"/>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extLst>
              <a:ext uri="{FF2B5EF4-FFF2-40B4-BE49-F238E27FC236}">
                <a16:creationId xmlns="" xmlns:a16="http://schemas.microsoft.com/office/drawing/2014/main" id="{22A7AE07-3E75-1DC0-08D6-93CB8466E1A1}"/>
              </a:ext>
            </a:extLst>
          </p:cNvPr>
          <p:cNvSpPr/>
          <p:nvPr/>
        </p:nvSpPr>
        <p:spPr>
          <a:xfrm>
            <a:off x="911225" y="5160075"/>
            <a:ext cx="913124" cy="895696"/>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extLst>
              <a:ext uri="{FF2B5EF4-FFF2-40B4-BE49-F238E27FC236}">
                <a16:creationId xmlns="" xmlns:a16="http://schemas.microsoft.com/office/drawing/2014/main" id="{5C01A05D-3361-DCA4-E977-5E11A0C0843A}"/>
              </a:ext>
            </a:extLst>
          </p:cNvPr>
          <p:cNvSpPr/>
          <p:nvPr/>
        </p:nvSpPr>
        <p:spPr>
          <a:xfrm>
            <a:off x="7279266" y="3262526"/>
            <a:ext cx="913124" cy="895696"/>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extLst>
              <a:ext uri="{FF2B5EF4-FFF2-40B4-BE49-F238E27FC236}">
                <a16:creationId xmlns="" xmlns:a16="http://schemas.microsoft.com/office/drawing/2014/main" id="{3D1EFA06-65D2-86FF-F2ED-BC41D8B62DB3}"/>
              </a:ext>
            </a:extLst>
          </p:cNvPr>
          <p:cNvSpPr/>
          <p:nvPr/>
        </p:nvSpPr>
        <p:spPr>
          <a:xfrm>
            <a:off x="7270839" y="1598909"/>
            <a:ext cx="913124" cy="895696"/>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 xmlns:a16="http://schemas.microsoft.com/office/drawing/2014/main" id="{5C9902DF-8150-6CDD-784E-36EC6D615A86}"/>
              </a:ext>
            </a:extLst>
          </p:cNvPr>
          <p:cNvSpPr/>
          <p:nvPr/>
        </p:nvSpPr>
        <p:spPr>
          <a:xfrm>
            <a:off x="7272091" y="5161558"/>
            <a:ext cx="913124" cy="895696"/>
          </a:xfrm>
          <a:prstGeom prst="ellipse">
            <a:avLst/>
          </a:prstGeom>
          <a:solidFill>
            <a:srgbClr val="E4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1" name="Afbeelding 20">
            <a:extLst>
              <a:ext uri="{FF2B5EF4-FFF2-40B4-BE49-F238E27FC236}">
                <a16:creationId xmlns="" xmlns:a16="http://schemas.microsoft.com/office/drawing/2014/main" id="{AD608B12-571B-293B-57C3-ABFF1CA4C498}"/>
              </a:ext>
            </a:extLst>
          </p:cNvPr>
          <p:cNvPicPr>
            <a:picLocks noChangeAspect="1"/>
          </p:cNvPicPr>
          <p:nvPr/>
        </p:nvPicPr>
        <p:blipFill>
          <a:blip r:embed="rId3"/>
          <a:stretch>
            <a:fillRect/>
          </a:stretch>
        </p:blipFill>
        <p:spPr>
          <a:xfrm>
            <a:off x="896722" y="1572888"/>
            <a:ext cx="269708" cy="269708"/>
          </a:xfrm>
          <a:prstGeom prst="rect">
            <a:avLst/>
          </a:prstGeom>
        </p:spPr>
      </p:pic>
      <p:pic>
        <p:nvPicPr>
          <p:cNvPr id="22" name="Afbeelding 21">
            <a:extLst>
              <a:ext uri="{FF2B5EF4-FFF2-40B4-BE49-F238E27FC236}">
                <a16:creationId xmlns="" xmlns:a16="http://schemas.microsoft.com/office/drawing/2014/main" id="{479BD038-7623-A9BE-B24F-13484CED4E50}"/>
              </a:ext>
            </a:extLst>
          </p:cNvPr>
          <p:cNvPicPr>
            <a:picLocks noChangeAspect="1"/>
          </p:cNvPicPr>
          <p:nvPr/>
        </p:nvPicPr>
        <p:blipFill>
          <a:blip r:embed="rId4"/>
          <a:stretch>
            <a:fillRect/>
          </a:stretch>
        </p:blipFill>
        <p:spPr>
          <a:xfrm>
            <a:off x="2054740" y="2458178"/>
            <a:ext cx="400791" cy="462885"/>
          </a:xfrm>
          <a:prstGeom prst="rect">
            <a:avLst/>
          </a:prstGeom>
        </p:spPr>
      </p:pic>
      <p:pic>
        <p:nvPicPr>
          <p:cNvPr id="24" name="Tijdelijke aanduiding voor afbeelding 117">
            <a:extLst>
              <a:ext uri="{FF2B5EF4-FFF2-40B4-BE49-F238E27FC236}">
                <a16:creationId xmlns="" xmlns:a16="http://schemas.microsoft.com/office/drawing/2014/main" id="{938265F7-67DC-99C3-CCD5-3BFF3EFEADBD}"/>
              </a:ext>
            </a:extLst>
          </p:cNvPr>
          <p:cNvPicPr>
            <a:picLocks noChangeAspect="1"/>
          </p:cNvPicPr>
          <p:nvPr/>
        </p:nvPicPr>
        <p:blipFill rotWithShape="1">
          <a:blip r:embed="rId5">
            <a:extLst>
              <a:ext uri="{96DAC541-7B7A-43D3-8B79-37D633B846F1}">
                <asvg:svgBlip xmlns:asvg="http://schemas.microsoft.com/office/drawing/2016/SVG/main" xmlns="" r:embed="rId6"/>
              </a:ext>
            </a:extLst>
          </a:blip>
          <a:srcRect l="24456" t="23270" r="23406" b="24427"/>
          <a:stretch/>
        </p:blipFill>
        <p:spPr>
          <a:xfrm>
            <a:off x="2040827" y="3710227"/>
            <a:ext cx="485052" cy="486339"/>
          </a:xfrm>
          <a:prstGeom prst="rect">
            <a:avLst/>
          </a:prstGeom>
        </p:spPr>
      </p:pic>
      <p:pic>
        <p:nvPicPr>
          <p:cNvPr id="25" name="Afbeelding 24">
            <a:extLst>
              <a:ext uri="{FF2B5EF4-FFF2-40B4-BE49-F238E27FC236}">
                <a16:creationId xmlns="" xmlns:a16="http://schemas.microsoft.com/office/drawing/2014/main" id="{C285BDFE-F7D0-4B15-C045-9F36DC24E17C}"/>
              </a:ext>
            </a:extLst>
          </p:cNvPr>
          <p:cNvPicPr>
            <a:picLocks noChangeAspect="1"/>
          </p:cNvPicPr>
          <p:nvPr/>
        </p:nvPicPr>
        <p:blipFill>
          <a:blip r:embed="rId7"/>
          <a:stretch>
            <a:fillRect/>
          </a:stretch>
        </p:blipFill>
        <p:spPr>
          <a:xfrm>
            <a:off x="925382" y="5156251"/>
            <a:ext cx="269708" cy="269708"/>
          </a:xfrm>
          <a:prstGeom prst="rect">
            <a:avLst/>
          </a:prstGeom>
        </p:spPr>
      </p:pic>
      <p:pic>
        <p:nvPicPr>
          <p:cNvPr id="26" name="Tijdelijke aanduiding voor afbeelding 94">
            <a:extLst>
              <a:ext uri="{FF2B5EF4-FFF2-40B4-BE49-F238E27FC236}">
                <a16:creationId xmlns="" xmlns:a16="http://schemas.microsoft.com/office/drawing/2014/main" id="{91C63437-9615-D4B1-3FE9-B3550841CF0A}"/>
              </a:ext>
            </a:extLst>
          </p:cNvPr>
          <p:cNvPicPr>
            <a:picLocks noChangeAspect="1"/>
          </p:cNvPicPr>
          <p:nvPr/>
        </p:nvPicPr>
        <p:blipFill rotWithShape="1">
          <a:blip r:embed="rId8">
            <a:extLst>
              <a:ext uri="{96DAC541-7B7A-43D3-8B79-37D633B846F1}">
                <asvg:svgBlip xmlns:asvg="http://schemas.microsoft.com/office/drawing/2016/SVG/main" xmlns="" r:embed="rId9"/>
              </a:ext>
            </a:extLst>
          </a:blip>
          <a:srcRect l="26992" t="20183" r="23041" b="20159"/>
          <a:stretch/>
        </p:blipFill>
        <p:spPr>
          <a:xfrm>
            <a:off x="1142986" y="5326555"/>
            <a:ext cx="467652" cy="558912"/>
          </a:xfrm>
          <a:prstGeom prst="rect">
            <a:avLst/>
          </a:prstGeom>
        </p:spPr>
      </p:pic>
      <p:pic>
        <p:nvPicPr>
          <p:cNvPr id="27" name="Tijdelijke aanduiding voor afbeelding 124">
            <a:extLst>
              <a:ext uri="{FF2B5EF4-FFF2-40B4-BE49-F238E27FC236}">
                <a16:creationId xmlns="" xmlns:a16="http://schemas.microsoft.com/office/drawing/2014/main" id="{6132F3FB-8341-9C72-BF25-8A8BBCE0ACE7}"/>
              </a:ext>
            </a:extLst>
          </p:cNvPr>
          <p:cNvPicPr>
            <a:picLocks noChangeAspect="1"/>
          </p:cNvPicPr>
          <p:nvPr/>
        </p:nvPicPr>
        <p:blipFill rotWithShape="1">
          <a:blip r:embed="rId10">
            <a:extLst>
              <a:ext uri="{96DAC541-7B7A-43D3-8B79-37D633B846F1}">
                <asvg:svgBlip xmlns:asvg="http://schemas.microsoft.com/office/drawing/2016/SVG/main" xmlns="" r:embed="rId11"/>
              </a:ext>
            </a:extLst>
          </a:blip>
          <a:srcRect l="34570" t="29367" r="28292" b="10975"/>
          <a:stretch/>
        </p:blipFill>
        <p:spPr>
          <a:xfrm>
            <a:off x="1490890" y="5432028"/>
            <a:ext cx="347595" cy="558912"/>
          </a:xfrm>
          <a:prstGeom prst="rect">
            <a:avLst/>
          </a:prstGeom>
        </p:spPr>
      </p:pic>
      <p:pic>
        <p:nvPicPr>
          <p:cNvPr id="28" name="Afbeelding 27">
            <a:extLst>
              <a:ext uri="{FF2B5EF4-FFF2-40B4-BE49-F238E27FC236}">
                <a16:creationId xmlns="" xmlns:a16="http://schemas.microsoft.com/office/drawing/2014/main" id="{F261F423-7A7C-668D-74D9-75BA68C80998}"/>
              </a:ext>
            </a:extLst>
          </p:cNvPr>
          <p:cNvPicPr>
            <a:picLocks noChangeAspect="1"/>
          </p:cNvPicPr>
          <p:nvPr/>
        </p:nvPicPr>
        <p:blipFill>
          <a:blip r:embed="rId12"/>
          <a:stretch>
            <a:fillRect/>
          </a:stretch>
        </p:blipFill>
        <p:spPr>
          <a:xfrm>
            <a:off x="1014461" y="5480918"/>
            <a:ext cx="146327" cy="381411"/>
          </a:xfrm>
          <a:prstGeom prst="rect">
            <a:avLst/>
          </a:prstGeom>
        </p:spPr>
      </p:pic>
      <p:sp>
        <p:nvSpPr>
          <p:cNvPr id="30" name="Tijdelijke aanduiding voor tekst 6">
            <a:extLst>
              <a:ext uri="{FF2B5EF4-FFF2-40B4-BE49-F238E27FC236}">
                <a16:creationId xmlns="" xmlns:a16="http://schemas.microsoft.com/office/drawing/2014/main" id="{5C6070AA-BF28-1807-3D62-2BB216E1FE4D}"/>
              </a:ext>
            </a:extLst>
          </p:cNvPr>
          <p:cNvSpPr txBox="1">
            <a:spLocks/>
          </p:cNvSpPr>
          <p:nvPr/>
        </p:nvSpPr>
        <p:spPr>
          <a:xfrm>
            <a:off x="2558754" y="3024195"/>
            <a:ext cx="2922238" cy="643340"/>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latin typeface="Source Sans Pro"/>
                <a:ea typeface="Source Sans Pro"/>
              </a:rPr>
              <a:t>nathalie.vaneeckhoudt@aquafin.be</a:t>
            </a:r>
          </a:p>
        </p:txBody>
      </p:sp>
      <p:sp>
        <p:nvSpPr>
          <p:cNvPr id="32" name="Tijdelijke aanduiding voor tekst 6">
            <a:extLst>
              <a:ext uri="{FF2B5EF4-FFF2-40B4-BE49-F238E27FC236}">
                <a16:creationId xmlns="" xmlns:a16="http://schemas.microsoft.com/office/drawing/2014/main" id="{096D2ED4-5A54-D3C7-00D1-D84D08086D39}"/>
              </a:ext>
            </a:extLst>
          </p:cNvPr>
          <p:cNvSpPr txBox="1">
            <a:spLocks/>
          </p:cNvSpPr>
          <p:nvPr/>
        </p:nvSpPr>
        <p:spPr>
          <a:xfrm>
            <a:off x="2560226" y="3669775"/>
            <a:ext cx="3102113" cy="633043"/>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latin typeface="Source Sans Pro"/>
                <a:ea typeface="Source Sans Pro"/>
              </a:rPr>
              <a:t>+32 (0)11 18 81 64</a:t>
            </a:r>
            <a:r>
              <a:rPr lang="nl-BE" sz="1400"/>
              <a:t/>
            </a:r>
            <a:br>
              <a:rPr lang="nl-BE" sz="1400"/>
            </a:br>
            <a:r>
              <a:rPr lang="nl-BE" sz="1400">
                <a:latin typeface="Source Sans Pro"/>
                <a:ea typeface="Source Sans Pro"/>
              </a:rPr>
              <a:t>(Op werkdagen van 8.00 tot 17.00 uur)</a:t>
            </a:r>
          </a:p>
        </p:txBody>
      </p:sp>
      <p:sp>
        <p:nvSpPr>
          <p:cNvPr id="33" name="Tijdelijke aanduiding voor tekst 6">
            <a:extLst>
              <a:ext uri="{FF2B5EF4-FFF2-40B4-BE49-F238E27FC236}">
                <a16:creationId xmlns="" xmlns:a16="http://schemas.microsoft.com/office/drawing/2014/main" id="{9F6887A4-E07C-4F8F-D903-486DA288575D}"/>
              </a:ext>
            </a:extLst>
          </p:cNvPr>
          <p:cNvSpPr txBox="1">
            <a:spLocks/>
          </p:cNvSpPr>
          <p:nvPr/>
        </p:nvSpPr>
        <p:spPr>
          <a:xfrm>
            <a:off x="2560227" y="2397359"/>
            <a:ext cx="1929328" cy="633043"/>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latin typeface="Source Sans Pro"/>
                <a:ea typeface="Source Sans Pro"/>
              </a:rPr>
              <a:t>online (QR-code en link in de brief die u ontvangt)</a:t>
            </a:r>
          </a:p>
        </p:txBody>
      </p:sp>
      <p:sp>
        <p:nvSpPr>
          <p:cNvPr id="35" name="Tekstvak 34">
            <a:extLst>
              <a:ext uri="{FF2B5EF4-FFF2-40B4-BE49-F238E27FC236}">
                <a16:creationId xmlns="" xmlns:a16="http://schemas.microsoft.com/office/drawing/2014/main" id="{B63E9620-D65E-57CF-6A04-9EC38DEBF20E}"/>
              </a:ext>
            </a:extLst>
          </p:cNvPr>
          <p:cNvSpPr txBox="1"/>
          <p:nvPr/>
        </p:nvSpPr>
        <p:spPr>
          <a:xfrm>
            <a:off x="2000959" y="1716006"/>
            <a:ext cx="2488595" cy="523220"/>
          </a:xfrm>
          <a:prstGeom prst="rect">
            <a:avLst/>
          </a:prstGeom>
          <a:noFill/>
        </p:spPr>
        <p:txBody>
          <a:bodyPr wrap="square" lIns="91440" tIns="45720" rIns="91440" bIns="45720" anchor="t">
            <a:spAutoFit/>
          </a:bodyPr>
          <a:lstStyle/>
          <a:p>
            <a:r>
              <a:rPr lang="nl-BE" sz="1400" b="1">
                <a:solidFill>
                  <a:srgbClr val="006290"/>
                </a:solidFill>
                <a:effectLst/>
                <a:latin typeface="Source Sans Pro"/>
                <a:ea typeface="Source Sans Pro"/>
              </a:rPr>
              <a:t>Maak een afspraak met de afkoppelingsdeskundige:</a:t>
            </a:r>
          </a:p>
        </p:txBody>
      </p:sp>
      <p:sp>
        <p:nvSpPr>
          <p:cNvPr id="36" name="Tekstvak 35">
            <a:extLst>
              <a:ext uri="{FF2B5EF4-FFF2-40B4-BE49-F238E27FC236}">
                <a16:creationId xmlns="" xmlns:a16="http://schemas.microsoft.com/office/drawing/2014/main" id="{9F0522C9-1F9E-0636-8A0A-C96D943208FB}"/>
              </a:ext>
            </a:extLst>
          </p:cNvPr>
          <p:cNvSpPr txBox="1"/>
          <p:nvPr/>
        </p:nvSpPr>
        <p:spPr>
          <a:xfrm>
            <a:off x="2000959" y="5255650"/>
            <a:ext cx="3147833" cy="523220"/>
          </a:xfrm>
          <a:prstGeom prst="rect">
            <a:avLst/>
          </a:prstGeom>
          <a:noFill/>
        </p:spPr>
        <p:txBody>
          <a:bodyPr wrap="square">
            <a:spAutoFit/>
          </a:bodyPr>
          <a:lstStyle/>
          <a:p>
            <a:r>
              <a:rPr lang="nl-BE" sz="1400" b="1">
                <a:solidFill>
                  <a:srgbClr val="006290"/>
                </a:solidFill>
                <a:latin typeface="Source Sans Pro" panose="020B0503030403020204" pitchFamily="34" charset="77"/>
              </a:rPr>
              <a:t>De afkoppelingsdeskundige</a:t>
            </a:r>
          </a:p>
          <a:p>
            <a:r>
              <a:rPr lang="nl-BE" sz="1400" b="1">
                <a:solidFill>
                  <a:srgbClr val="006290"/>
                </a:solidFill>
                <a:latin typeface="Source Sans Pro" panose="020B0503030403020204" pitchFamily="34" charset="77"/>
              </a:rPr>
              <a:t>informeert u tijdens een huisbezoek.</a:t>
            </a:r>
          </a:p>
        </p:txBody>
      </p:sp>
      <p:pic>
        <p:nvPicPr>
          <p:cNvPr id="37" name="Afbeelding 36">
            <a:extLst>
              <a:ext uri="{FF2B5EF4-FFF2-40B4-BE49-F238E27FC236}">
                <a16:creationId xmlns="" xmlns:a16="http://schemas.microsoft.com/office/drawing/2014/main" id="{53649489-72D3-A0C0-8483-02715ED52300}"/>
              </a:ext>
            </a:extLst>
          </p:cNvPr>
          <p:cNvPicPr>
            <a:picLocks noChangeAspect="1"/>
          </p:cNvPicPr>
          <p:nvPr/>
        </p:nvPicPr>
        <p:blipFill>
          <a:blip r:embed="rId13"/>
          <a:stretch>
            <a:fillRect/>
          </a:stretch>
        </p:blipFill>
        <p:spPr>
          <a:xfrm>
            <a:off x="7460716" y="3404946"/>
            <a:ext cx="525796" cy="600909"/>
          </a:xfrm>
          <a:prstGeom prst="rect">
            <a:avLst/>
          </a:prstGeom>
        </p:spPr>
      </p:pic>
      <p:sp>
        <p:nvSpPr>
          <p:cNvPr id="38" name="Tekstvak 37">
            <a:extLst>
              <a:ext uri="{FF2B5EF4-FFF2-40B4-BE49-F238E27FC236}">
                <a16:creationId xmlns="" xmlns:a16="http://schemas.microsoft.com/office/drawing/2014/main" id="{B03D2EAC-8B35-56EE-82A4-8C88795C422F}"/>
              </a:ext>
            </a:extLst>
          </p:cNvPr>
          <p:cNvSpPr txBox="1"/>
          <p:nvPr/>
        </p:nvSpPr>
        <p:spPr>
          <a:xfrm>
            <a:off x="8373840" y="3079290"/>
            <a:ext cx="3236639" cy="1384995"/>
          </a:xfrm>
          <a:prstGeom prst="rect">
            <a:avLst/>
          </a:prstGeom>
          <a:noFill/>
        </p:spPr>
        <p:txBody>
          <a:bodyPr wrap="square">
            <a:spAutoFit/>
          </a:bodyPr>
          <a:lstStyle/>
          <a:p>
            <a:r>
              <a:rPr lang="nl-BE" sz="1400" b="1">
                <a:solidFill>
                  <a:srgbClr val="006290"/>
                </a:solidFill>
                <a:latin typeface="Source Sans Pro" panose="020B0503030403020204" pitchFamily="34" charset="77"/>
              </a:rPr>
              <a:t>U kan de afkoppelingswerken:</a:t>
            </a:r>
          </a:p>
          <a:p>
            <a:pPr marL="342900" indent="-342900">
              <a:buClr>
                <a:srgbClr val="1A9DD8"/>
              </a:buClr>
              <a:buFont typeface="+mj-lt"/>
              <a:buAutoNum type="arabicPeriod"/>
            </a:pPr>
            <a:r>
              <a:rPr lang="nl-BE" sz="1400">
                <a:latin typeface="Source Sans Pro" panose="020B0503030403020204" pitchFamily="34" charset="77"/>
              </a:rPr>
              <a:t>laten uitvoeren door de gemeenschappelijke aannemer;</a:t>
            </a:r>
          </a:p>
          <a:p>
            <a:pPr marL="342900" indent="-342900">
              <a:buClr>
                <a:srgbClr val="1A9DD8"/>
              </a:buClr>
              <a:buFont typeface="+mj-lt"/>
              <a:buAutoNum type="arabicPeriod"/>
            </a:pPr>
            <a:r>
              <a:rPr lang="nl-BE" sz="1400">
                <a:latin typeface="Source Sans Pro" panose="020B0503030403020204" pitchFamily="34" charset="77"/>
              </a:rPr>
              <a:t>laten uitvoeren door een aannemer die u zelf aanstelt; </a:t>
            </a:r>
          </a:p>
          <a:p>
            <a:pPr marL="342900" indent="-342900">
              <a:buClr>
                <a:srgbClr val="1A9DD8"/>
              </a:buClr>
              <a:buFont typeface="+mj-lt"/>
              <a:buAutoNum type="arabicPeriod"/>
            </a:pPr>
            <a:r>
              <a:rPr lang="nl-BE" sz="1400">
                <a:latin typeface="Source Sans Pro" panose="020B0503030403020204" pitchFamily="34" charset="77"/>
              </a:rPr>
              <a:t>zelf uitvoeren.</a:t>
            </a:r>
          </a:p>
        </p:txBody>
      </p:sp>
      <p:sp>
        <p:nvSpPr>
          <p:cNvPr id="39" name="Tekstvak 38">
            <a:extLst>
              <a:ext uri="{FF2B5EF4-FFF2-40B4-BE49-F238E27FC236}">
                <a16:creationId xmlns="" xmlns:a16="http://schemas.microsoft.com/office/drawing/2014/main" id="{D14A327F-8612-C6D7-7C40-71B5941EE85B}"/>
              </a:ext>
            </a:extLst>
          </p:cNvPr>
          <p:cNvSpPr txBox="1"/>
          <p:nvPr/>
        </p:nvSpPr>
        <p:spPr>
          <a:xfrm>
            <a:off x="8348259" y="1721862"/>
            <a:ext cx="2334313" cy="738664"/>
          </a:xfrm>
          <a:prstGeom prst="rect">
            <a:avLst/>
          </a:prstGeom>
          <a:noFill/>
        </p:spPr>
        <p:txBody>
          <a:bodyPr wrap="square">
            <a:spAutoFit/>
          </a:bodyPr>
          <a:lstStyle/>
          <a:p>
            <a:r>
              <a:rPr lang="nl-BE" sz="1400" b="1">
                <a:solidFill>
                  <a:srgbClr val="006290"/>
                </a:solidFill>
                <a:effectLst/>
                <a:latin typeface="Source Sans Pro" panose="020B0503030403020204" pitchFamily="34" charset="77"/>
              </a:rPr>
              <a:t>Hierna wordt de afkoppelingsstudie aan u overgemaakt.</a:t>
            </a:r>
          </a:p>
        </p:txBody>
      </p:sp>
      <p:sp>
        <p:nvSpPr>
          <p:cNvPr id="40" name="Tekstvak 39">
            <a:extLst>
              <a:ext uri="{FF2B5EF4-FFF2-40B4-BE49-F238E27FC236}">
                <a16:creationId xmlns="" xmlns:a16="http://schemas.microsoft.com/office/drawing/2014/main" id="{EF94E029-709B-CFDA-B5A8-38420E03653B}"/>
              </a:ext>
            </a:extLst>
          </p:cNvPr>
          <p:cNvSpPr txBox="1"/>
          <p:nvPr/>
        </p:nvSpPr>
        <p:spPr>
          <a:xfrm>
            <a:off x="8292702" y="5250827"/>
            <a:ext cx="2633715" cy="738664"/>
          </a:xfrm>
          <a:prstGeom prst="rect">
            <a:avLst/>
          </a:prstGeom>
          <a:noFill/>
        </p:spPr>
        <p:txBody>
          <a:bodyPr wrap="square">
            <a:spAutoFit/>
          </a:bodyPr>
          <a:lstStyle/>
          <a:p>
            <a:r>
              <a:rPr lang="nl-BE" sz="1400" b="1">
                <a:solidFill>
                  <a:srgbClr val="006290"/>
                </a:solidFill>
                <a:effectLst/>
                <a:latin typeface="Source Sans Pro" panose="020B0503030403020204" pitchFamily="34" charset="77"/>
              </a:rPr>
              <a:t>Er volgt een verplichte keuring als de afkoppelingswerken zijn uitgevoerd.</a:t>
            </a:r>
          </a:p>
        </p:txBody>
      </p:sp>
      <p:pic>
        <p:nvPicPr>
          <p:cNvPr id="41" name="Tijdelijke aanduiding voor afbeelding 136">
            <a:extLst>
              <a:ext uri="{FF2B5EF4-FFF2-40B4-BE49-F238E27FC236}">
                <a16:creationId xmlns="" xmlns:a16="http://schemas.microsoft.com/office/drawing/2014/main" id="{B2E676CA-AB7E-2AC3-0048-BBCC11FD1548}"/>
              </a:ext>
            </a:extLst>
          </p:cNvPr>
          <p:cNvPicPr>
            <a:picLocks noChangeAspect="1"/>
          </p:cNvPicPr>
          <p:nvPr/>
        </p:nvPicPr>
        <p:blipFill rotWithShape="1">
          <a:blip r:embed="rId14">
            <a:extLst>
              <a:ext uri="{96DAC541-7B7A-43D3-8B79-37D633B846F1}">
                <asvg:svgBlip xmlns:asvg="http://schemas.microsoft.com/office/drawing/2016/SVG/main" xmlns="" r:embed="rId15"/>
              </a:ext>
            </a:extLst>
          </a:blip>
          <a:srcRect l="14925" t="26842" r="17947" b="14412"/>
          <a:stretch/>
        </p:blipFill>
        <p:spPr>
          <a:xfrm>
            <a:off x="7375351" y="5320749"/>
            <a:ext cx="720954" cy="631567"/>
          </a:xfrm>
          <a:prstGeom prst="rect">
            <a:avLst/>
          </a:prstGeom>
        </p:spPr>
      </p:pic>
      <p:pic>
        <p:nvPicPr>
          <p:cNvPr id="42" name="Afbeelding 41">
            <a:extLst>
              <a:ext uri="{FF2B5EF4-FFF2-40B4-BE49-F238E27FC236}">
                <a16:creationId xmlns="" xmlns:a16="http://schemas.microsoft.com/office/drawing/2014/main" id="{906B7F7E-654E-CA81-8347-D74E45CEDE6E}"/>
              </a:ext>
            </a:extLst>
          </p:cNvPr>
          <p:cNvPicPr>
            <a:picLocks noChangeAspect="1"/>
          </p:cNvPicPr>
          <p:nvPr/>
        </p:nvPicPr>
        <p:blipFill>
          <a:blip r:embed="rId12"/>
          <a:stretch>
            <a:fillRect/>
          </a:stretch>
        </p:blipFill>
        <p:spPr>
          <a:xfrm>
            <a:off x="7566069" y="1741808"/>
            <a:ext cx="219965" cy="573354"/>
          </a:xfrm>
          <a:prstGeom prst="rect">
            <a:avLst/>
          </a:prstGeom>
        </p:spPr>
      </p:pic>
      <p:pic>
        <p:nvPicPr>
          <p:cNvPr id="44" name="Tijdelijke aanduiding voor afbeelding 136">
            <a:extLst>
              <a:ext uri="{FF2B5EF4-FFF2-40B4-BE49-F238E27FC236}">
                <a16:creationId xmlns="" xmlns:a16="http://schemas.microsoft.com/office/drawing/2014/main" id="{776E627F-61C6-791C-74BF-17FD6EF0F026}"/>
              </a:ext>
            </a:extLst>
          </p:cNvPr>
          <p:cNvPicPr>
            <a:picLocks noChangeAspect="1"/>
          </p:cNvPicPr>
          <p:nvPr/>
        </p:nvPicPr>
        <p:blipFill rotWithShape="1">
          <a:blip r:embed="rId14">
            <a:extLst>
              <a:ext uri="{96DAC541-7B7A-43D3-8B79-37D633B846F1}">
                <asvg:svgBlip xmlns:asvg="http://schemas.microsoft.com/office/drawing/2016/SVG/main" xmlns="" r:embed="rId15"/>
              </a:ext>
            </a:extLst>
          </a:blip>
          <a:srcRect l="14925" t="26842" r="17947" b="14412"/>
          <a:stretch/>
        </p:blipFill>
        <p:spPr>
          <a:xfrm>
            <a:off x="7545287" y="1879042"/>
            <a:ext cx="624757" cy="547297"/>
          </a:xfrm>
          <a:prstGeom prst="rect">
            <a:avLst/>
          </a:prstGeom>
        </p:spPr>
      </p:pic>
      <p:pic>
        <p:nvPicPr>
          <p:cNvPr id="45" name="Afbeelding 44">
            <a:extLst>
              <a:ext uri="{FF2B5EF4-FFF2-40B4-BE49-F238E27FC236}">
                <a16:creationId xmlns="" xmlns:a16="http://schemas.microsoft.com/office/drawing/2014/main" id="{1698D196-A277-C36D-4CCB-F64E4ABEAA54}"/>
              </a:ext>
            </a:extLst>
          </p:cNvPr>
          <p:cNvPicPr>
            <a:picLocks noChangeAspect="1"/>
          </p:cNvPicPr>
          <p:nvPr/>
        </p:nvPicPr>
        <p:blipFill>
          <a:blip r:embed="rId16"/>
          <a:stretch>
            <a:fillRect/>
          </a:stretch>
        </p:blipFill>
        <p:spPr>
          <a:xfrm>
            <a:off x="7270839" y="5157733"/>
            <a:ext cx="269708" cy="269708"/>
          </a:xfrm>
          <a:prstGeom prst="rect">
            <a:avLst/>
          </a:prstGeom>
        </p:spPr>
      </p:pic>
      <p:pic>
        <p:nvPicPr>
          <p:cNvPr id="46" name="Afbeelding 45">
            <a:extLst>
              <a:ext uri="{FF2B5EF4-FFF2-40B4-BE49-F238E27FC236}">
                <a16:creationId xmlns="" xmlns:a16="http://schemas.microsoft.com/office/drawing/2014/main" id="{3702D89E-9A0B-E54C-57DA-2D0E7793CBB4}"/>
              </a:ext>
            </a:extLst>
          </p:cNvPr>
          <p:cNvPicPr>
            <a:picLocks noChangeAspect="1"/>
          </p:cNvPicPr>
          <p:nvPr/>
        </p:nvPicPr>
        <p:blipFill>
          <a:blip r:embed="rId17"/>
          <a:stretch>
            <a:fillRect/>
          </a:stretch>
        </p:blipFill>
        <p:spPr>
          <a:xfrm>
            <a:off x="7270839" y="3255744"/>
            <a:ext cx="269708" cy="269708"/>
          </a:xfrm>
          <a:prstGeom prst="rect">
            <a:avLst/>
          </a:prstGeom>
        </p:spPr>
      </p:pic>
      <p:pic>
        <p:nvPicPr>
          <p:cNvPr id="47" name="Afbeelding 46">
            <a:extLst>
              <a:ext uri="{FF2B5EF4-FFF2-40B4-BE49-F238E27FC236}">
                <a16:creationId xmlns="" xmlns:a16="http://schemas.microsoft.com/office/drawing/2014/main" id="{301074AB-6DAA-D980-B82D-C1B0284BE4C8}"/>
              </a:ext>
            </a:extLst>
          </p:cNvPr>
          <p:cNvPicPr>
            <a:picLocks noChangeAspect="1"/>
          </p:cNvPicPr>
          <p:nvPr/>
        </p:nvPicPr>
        <p:blipFill>
          <a:blip r:embed="rId18"/>
          <a:stretch>
            <a:fillRect/>
          </a:stretch>
        </p:blipFill>
        <p:spPr>
          <a:xfrm>
            <a:off x="7236775" y="1587008"/>
            <a:ext cx="269708" cy="269708"/>
          </a:xfrm>
          <a:prstGeom prst="rect">
            <a:avLst/>
          </a:prstGeom>
        </p:spPr>
      </p:pic>
      <p:pic>
        <p:nvPicPr>
          <p:cNvPr id="6" name="Graphic 5">
            <a:extLst>
              <a:ext uri="{FF2B5EF4-FFF2-40B4-BE49-F238E27FC236}">
                <a16:creationId xmlns="" xmlns:a16="http://schemas.microsoft.com/office/drawing/2014/main" id="{A8ED34DC-CE14-5924-5D4A-D9F244FF1A7B}"/>
              </a:ext>
            </a:extLst>
          </p:cNvPr>
          <p:cNvPicPr>
            <a:picLocks noChangeAspect="1"/>
          </p:cNvPicPr>
          <p:nvPr/>
        </p:nvPicPr>
        <p:blipFill rotWithShape="1">
          <a:blip r:embed="rId19">
            <a:extLst>
              <a:ext uri="{96DAC541-7B7A-43D3-8B79-37D633B846F1}">
                <asvg:svgBlip xmlns:asvg="http://schemas.microsoft.com/office/drawing/2016/SVG/main" xmlns="" r:embed="rId20"/>
              </a:ext>
            </a:extLst>
          </a:blip>
          <a:srcRect l="14551" t="22871" r="13491" b="24481"/>
          <a:stretch/>
        </p:blipFill>
        <p:spPr>
          <a:xfrm>
            <a:off x="1094704" y="1854378"/>
            <a:ext cx="546167" cy="399607"/>
          </a:xfrm>
          <a:prstGeom prst="rect">
            <a:avLst/>
          </a:prstGeom>
        </p:spPr>
      </p:pic>
      <p:pic>
        <p:nvPicPr>
          <p:cNvPr id="4" name="Tijdelijke aanduiding voor afbeelding 138">
            <a:extLst>
              <a:ext uri="{FF2B5EF4-FFF2-40B4-BE49-F238E27FC236}">
                <a16:creationId xmlns="" xmlns:a16="http://schemas.microsoft.com/office/drawing/2014/main" id="{B652FF13-73E8-D237-F273-205762A024D9}"/>
              </a:ext>
            </a:extLst>
          </p:cNvPr>
          <p:cNvPicPr>
            <a:picLocks noChangeAspect="1"/>
          </p:cNvPicPr>
          <p:nvPr/>
        </p:nvPicPr>
        <p:blipFill>
          <a:blip r:embed="rId21">
            <a:extLst>
              <a:ext uri="{96DAC541-7B7A-43D3-8B79-37D633B846F1}">
                <asvg:svgBlip xmlns:asvg="http://schemas.microsoft.com/office/drawing/2016/SVG/main" xmlns="" r:embed="rId22"/>
              </a:ext>
            </a:extLst>
          </a:blip>
          <a:srcRect t="1182" b="1182"/>
          <a:stretch>
            <a:fillRect/>
          </a:stretch>
        </p:blipFill>
        <p:spPr>
          <a:xfrm>
            <a:off x="1689950" y="2788181"/>
            <a:ext cx="1074018" cy="1049664"/>
          </a:xfrm>
          <a:prstGeom prst="rect">
            <a:avLst/>
          </a:prstGeom>
        </p:spPr>
      </p:pic>
    </p:spTree>
    <p:extLst>
      <p:ext uri="{BB962C8B-B14F-4D97-AF65-F5344CB8AC3E}">
        <p14:creationId xmlns:p14="http://schemas.microsoft.com/office/powerpoint/2010/main" val="2992177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 xmlns:a16="http://schemas.microsoft.com/office/drawing/2014/main" id="{1B2D6E1E-0384-8945-EA76-33EB9D85FDD5}"/>
              </a:ext>
            </a:extLst>
          </p:cNvPr>
          <p:cNvSpPr>
            <a:spLocks noGrp="1"/>
          </p:cNvSpPr>
          <p:nvPr>
            <p:ph sz="half" idx="2"/>
          </p:nvPr>
        </p:nvSpPr>
        <p:spPr>
          <a:xfrm>
            <a:off x="839788" y="1607143"/>
            <a:ext cx="5489575" cy="4950820"/>
          </a:xfrm>
        </p:spPr>
        <p:txBody>
          <a:bodyPr/>
          <a:lstStyle/>
          <a:p>
            <a:r>
              <a:rPr lang="nl-BE" dirty="0"/>
              <a:t>Retributiereglement Diest</a:t>
            </a:r>
            <a:endParaRPr lang="nl-NL" dirty="0"/>
          </a:p>
        </p:txBody>
      </p:sp>
      <p:sp>
        <p:nvSpPr>
          <p:cNvPr id="5" name="Tijdelijke aanduiding voor dianummer 4">
            <a:extLst>
              <a:ext uri="{FF2B5EF4-FFF2-40B4-BE49-F238E27FC236}">
                <a16:creationId xmlns="" xmlns:a16="http://schemas.microsoft.com/office/drawing/2014/main" id="{E42D87C0-AA72-7D05-12A9-276EACE8C8B3}"/>
              </a:ext>
            </a:extLst>
          </p:cNvPr>
          <p:cNvSpPr>
            <a:spLocks noGrp="1"/>
          </p:cNvSpPr>
          <p:nvPr>
            <p:ph type="sldNum" sz="quarter" idx="4"/>
          </p:nvPr>
        </p:nvSpPr>
        <p:spPr/>
        <p:txBody>
          <a:bodyPr/>
          <a:lstStyle/>
          <a:p>
            <a:fld id="{77F5ABDD-BE9F-C94B-BD23-5C887EF8759F}" type="slidenum">
              <a:rPr lang="nl-BE" smtClean="0"/>
              <a:pPr/>
              <a:t>39</a:t>
            </a:fld>
            <a:endParaRPr lang="nl-BE"/>
          </a:p>
        </p:txBody>
      </p:sp>
      <p:sp>
        <p:nvSpPr>
          <p:cNvPr id="6" name="Titel 5">
            <a:extLst>
              <a:ext uri="{FF2B5EF4-FFF2-40B4-BE49-F238E27FC236}">
                <a16:creationId xmlns="" xmlns:a16="http://schemas.microsoft.com/office/drawing/2014/main" id="{FB0D3291-8DD0-67E2-B678-235AAA98F9E4}"/>
              </a:ext>
            </a:extLst>
          </p:cNvPr>
          <p:cNvSpPr>
            <a:spLocks noGrp="1"/>
          </p:cNvSpPr>
          <p:nvPr>
            <p:ph type="title"/>
          </p:nvPr>
        </p:nvSpPr>
        <p:spPr/>
        <p:txBody>
          <a:bodyPr/>
          <a:lstStyle/>
          <a:p>
            <a:r>
              <a:rPr lang="nl-BE"/>
              <a:t>Wie betaalt wat?</a:t>
            </a:r>
          </a:p>
        </p:txBody>
      </p:sp>
      <p:pic>
        <p:nvPicPr>
          <p:cNvPr id="12" name="Tijdelijke aanduiding voor afbeelding 11" descr="Afbeelding met kleding, persoon, plant, buitenshuis&#10;&#10;Automatisch gegenereerde beschrijving">
            <a:extLst>
              <a:ext uri="{FF2B5EF4-FFF2-40B4-BE49-F238E27FC236}">
                <a16:creationId xmlns="" xmlns:a16="http://schemas.microsoft.com/office/drawing/2014/main" id="{86A818D8-5B01-24CF-E5C2-95E1CDCC0A6D}"/>
              </a:ext>
            </a:extLst>
          </p:cNvPr>
          <p:cNvPicPr>
            <a:picLocks noGrp="1" noChangeAspect="1"/>
          </p:cNvPicPr>
          <p:nvPr>
            <p:ph type="pic" sz="quarter" idx="11"/>
          </p:nvPr>
        </p:nvPicPr>
        <p:blipFill>
          <a:blip r:embed="rId3"/>
          <a:srcRect l="29425" r="29425"/>
          <a:stretch>
            <a:fillRect/>
          </a:stretch>
        </p:blipFill>
        <p:spPr/>
      </p:pic>
    </p:spTree>
    <p:extLst>
      <p:ext uri="{BB962C8B-B14F-4D97-AF65-F5344CB8AC3E}">
        <p14:creationId xmlns:p14="http://schemas.microsoft.com/office/powerpoint/2010/main" val="1845165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huis, Plan, schets, diagram&#10;&#10;Automatisch gegenereerde beschrijving">
            <a:extLst>
              <a:ext uri="{FF2B5EF4-FFF2-40B4-BE49-F238E27FC236}">
                <a16:creationId xmlns="" xmlns:a16="http://schemas.microsoft.com/office/drawing/2014/main" id="{6222195D-ED79-1B50-4CBA-D51BA881B144}"/>
              </a:ext>
            </a:extLst>
          </p:cNvPr>
          <p:cNvPicPr>
            <a:picLocks noGrp="1" noChangeAspect="1"/>
          </p:cNvPicPr>
          <p:nvPr>
            <p:ph type="pic" sz="quarter" idx="12"/>
          </p:nvPr>
        </p:nvPicPr>
        <p:blipFill rotWithShape="1">
          <a:blip r:embed="rId3"/>
          <a:srcRect l="3357" t="1" r="3122" b="423"/>
          <a:stretch/>
        </p:blipFill>
        <p:spPr>
          <a:xfrm>
            <a:off x="815299" y="1425387"/>
            <a:ext cx="6909129" cy="4108537"/>
          </a:xfrm>
        </p:spPr>
      </p:pic>
      <p:sp>
        <p:nvSpPr>
          <p:cNvPr id="2" name="Tijdelijke aanduiding voor dianummer 1">
            <a:extLst>
              <a:ext uri="{FF2B5EF4-FFF2-40B4-BE49-F238E27FC236}">
                <a16:creationId xmlns="" xmlns:a16="http://schemas.microsoft.com/office/drawing/2014/main" id="{9E26182A-6675-81A0-DCBC-375CE152143D}"/>
              </a:ext>
            </a:extLst>
          </p:cNvPr>
          <p:cNvSpPr>
            <a:spLocks noGrp="1"/>
          </p:cNvSpPr>
          <p:nvPr>
            <p:ph type="sldNum" sz="quarter" idx="4"/>
          </p:nvPr>
        </p:nvSpPr>
        <p:spPr/>
        <p:txBody>
          <a:bodyPr/>
          <a:lstStyle/>
          <a:p>
            <a:fld id="{77F5ABDD-BE9F-C94B-BD23-5C887EF8759F}" type="slidenum">
              <a:rPr lang="nl-BE" smtClean="0"/>
              <a:pPr/>
              <a:t>40</a:t>
            </a:fld>
            <a:endParaRPr lang="nl-BE"/>
          </a:p>
        </p:txBody>
      </p:sp>
      <p:sp>
        <p:nvSpPr>
          <p:cNvPr id="3" name="Titel 2">
            <a:extLst>
              <a:ext uri="{FF2B5EF4-FFF2-40B4-BE49-F238E27FC236}">
                <a16:creationId xmlns="" xmlns:a16="http://schemas.microsoft.com/office/drawing/2014/main" id="{D74BE760-BC9D-D340-D167-D51943BD4BE4}"/>
              </a:ext>
            </a:extLst>
          </p:cNvPr>
          <p:cNvSpPr>
            <a:spLocks noGrp="1"/>
          </p:cNvSpPr>
          <p:nvPr>
            <p:ph type="title"/>
          </p:nvPr>
        </p:nvSpPr>
        <p:spPr>
          <a:xfrm>
            <a:off x="815298" y="580475"/>
            <a:ext cx="9556369" cy="1144626"/>
          </a:xfrm>
        </p:spPr>
        <p:txBody>
          <a:bodyPr>
            <a:normAutofit/>
          </a:bodyPr>
          <a:lstStyle/>
          <a:p>
            <a:r>
              <a:rPr lang="nl-NL"/>
              <a:t>Slim omgaan met regenwater in huis en tuin</a:t>
            </a:r>
          </a:p>
        </p:txBody>
      </p:sp>
      <p:sp>
        <p:nvSpPr>
          <p:cNvPr id="10" name="Vrije vorm 9">
            <a:extLst>
              <a:ext uri="{FF2B5EF4-FFF2-40B4-BE49-F238E27FC236}">
                <a16:creationId xmlns="" xmlns:a16="http://schemas.microsoft.com/office/drawing/2014/main" id="{165B503A-EFDE-2593-3BBB-A51FCB794511}"/>
              </a:ext>
            </a:extLst>
          </p:cNvPr>
          <p:cNvSpPr/>
          <p:nvPr/>
        </p:nvSpPr>
        <p:spPr>
          <a:xfrm>
            <a:off x="7626773" y="1612053"/>
            <a:ext cx="1023359" cy="772160"/>
          </a:xfrm>
          <a:custGeom>
            <a:avLst/>
            <a:gdLst>
              <a:gd name="connsiteX0" fmla="*/ 365760 w 1023359"/>
              <a:gd name="connsiteY0" fmla="*/ 81280 h 772160"/>
              <a:gd name="connsiteX1" fmla="*/ 352214 w 1023359"/>
              <a:gd name="connsiteY1" fmla="*/ 128694 h 772160"/>
              <a:gd name="connsiteX2" fmla="*/ 311574 w 1023359"/>
              <a:gd name="connsiteY2" fmla="*/ 182880 h 772160"/>
              <a:gd name="connsiteX3" fmla="*/ 304800 w 1023359"/>
              <a:gd name="connsiteY3" fmla="*/ 203200 h 772160"/>
              <a:gd name="connsiteX4" fmla="*/ 277707 w 1023359"/>
              <a:gd name="connsiteY4" fmla="*/ 223520 h 772160"/>
              <a:gd name="connsiteX5" fmla="*/ 203200 w 1023359"/>
              <a:gd name="connsiteY5" fmla="*/ 277707 h 772160"/>
              <a:gd name="connsiteX6" fmla="*/ 176107 w 1023359"/>
              <a:gd name="connsiteY6" fmla="*/ 304800 h 772160"/>
              <a:gd name="connsiteX7" fmla="*/ 135467 w 1023359"/>
              <a:gd name="connsiteY7" fmla="*/ 358987 h 772160"/>
              <a:gd name="connsiteX8" fmla="*/ 115147 w 1023359"/>
              <a:gd name="connsiteY8" fmla="*/ 379307 h 772160"/>
              <a:gd name="connsiteX9" fmla="*/ 94827 w 1023359"/>
              <a:gd name="connsiteY9" fmla="*/ 406400 h 772160"/>
              <a:gd name="connsiteX10" fmla="*/ 67734 w 1023359"/>
              <a:gd name="connsiteY10" fmla="*/ 447040 h 772160"/>
              <a:gd name="connsiteX11" fmla="*/ 40640 w 1023359"/>
              <a:gd name="connsiteY11" fmla="*/ 474134 h 772160"/>
              <a:gd name="connsiteX12" fmla="*/ 27094 w 1023359"/>
              <a:gd name="connsiteY12" fmla="*/ 501227 h 772160"/>
              <a:gd name="connsiteX13" fmla="*/ 0 w 1023359"/>
              <a:gd name="connsiteY13" fmla="*/ 541867 h 772160"/>
              <a:gd name="connsiteX14" fmla="*/ 6774 w 1023359"/>
              <a:gd name="connsiteY14" fmla="*/ 623147 h 772160"/>
              <a:gd name="connsiteX15" fmla="*/ 20320 w 1023359"/>
              <a:gd name="connsiteY15" fmla="*/ 670560 h 772160"/>
              <a:gd name="connsiteX16" fmla="*/ 121920 w 1023359"/>
              <a:gd name="connsiteY16" fmla="*/ 657014 h 772160"/>
              <a:gd name="connsiteX17" fmla="*/ 162560 w 1023359"/>
              <a:gd name="connsiteY17" fmla="*/ 650240 h 772160"/>
              <a:gd name="connsiteX18" fmla="*/ 203200 w 1023359"/>
              <a:gd name="connsiteY18" fmla="*/ 636694 h 772160"/>
              <a:gd name="connsiteX19" fmla="*/ 243840 w 1023359"/>
              <a:gd name="connsiteY19" fmla="*/ 643467 h 772160"/>
              <a:gd name="connsiteX20" fmla="*/ 270934 w 1023359"/>
              <a:gd name="connsiteY20" fmla="*/ 690880 h 772160"/>
              <a:gd name="connsiteX21" fmla="*/ 277707 w 1023359"/>
              <a:gd name="connsiteY21" fmla="*/ 731520 h 772160"/>
              <a:gd name="connsiteX22" fmla="*/ 284480 w 1023359"/>
              <a:gd name="connsiteY22" fmla="*/ 758614 h 772160"/>
              <a:gd name="connsiteX23" fmla="*/ 311574 w 1023359"/>
              <a:gd name="connsiteY23" fmla="*/ 772160 h 772160"/>
              <a:gd name="connsiteX24" fmla="*/ 352214 w 1023359"/>
              <a:gd name="connsiteY24" fmla="*/ 745067 h 772160"/>
              <a:gd name="connsiteX25" fmla="*/ 392854 w 1023359"/>
              <a:gd name="connsiteY25" fmla="*/ 724747 h 772160"/>
              <a:gd name="connsiteX26" fmla="*/ 426720 w 1023359"/>
              <a:gd name="connsiteY26" fmla="*/ 684107 h 772160"/>
              <a:gd name="connsiteX27" fmla="*/ 501227 w 1023359"/>
              <a:gd name="connsiteY27" fmla="*/ 670560 h 772160"/>
              <a:gd name="connsiteX28" fmla="*/ 521547 w 1023359"/>
              <a:gd name="connsiteY28" fmla="*/ 663787 h 772160"/>
              <a:gd name="connsiteX29" fmla="*/ 629920 w 1023359"/>
              <a:gd name="connsiteY29" fmla="*/ 677334 h 772160"/>
              <a:gd name="connsiteX30" fmla="*/ 657014 w 1023359"/>
              <a:gd name="connsiteY30" fmla="*/ 690880 h 772160"/>
              <a:gd name="connsiteX31" fmla="*/ 697654 w 1023359"/>
              <a:gd name="connsiteY31" fmla="*/ 717974 h 772160"/>
              <a:gd name="connsiteX32" fmla="*/ 772160 w 1023359"/>
              <a:gd name="connsiteY32" fmla="*/ 731520 h 772160"/>
              <a:gd name="connsiteX33" fmla="*/ 846667 w 1023359"/>
              <a:gd name="connsiteY33" fmla="*/ 724747 h 772160"/>
              <a:gd name="connsiteX34" fmla="*/ 907627 w 1023359"/>
              <a:gd name="connsiteY34" fmla="*/ 717974 h 772160"/>
              <a:gd name="connsiteX35" fmla="*/ 921174 w 1023359"/>
              <a:gd name="connsiteY35" fmla="*/ 697654 h 772160"/>
              <a:gd name="connsiteX36" fmla="*/ 948267 w 1023359"/>
              <a:gd name="connsiteY36" fmla="*/ 643467 h 772160"/>
              <a:gd name="connsiteX37" fmla="*/ 961814 w 1023359"/>
              <a:gd name="connsiteY37" fmla="*/ 623147 h 772160"/>
              <a:gd name="connsiteX38" fmla="*/ 982134 w 1023359"/>
              <a:gd name="connsiteY38" fmla="*/ 575734 h 772160"/>
              <a:gd name="connsiteX39" fmla="*/ 995680 w 1023359"/>
              <a:gd name="connsiteY39" fmla="*/ 555414 h 772160"/>
              <a:gd name="connsiteX40" fmla="*/ 1016000 w 1023359"/>
              <a:gd name="connsiteY40" fmla="*/ 467360 h 772160"/>
              <a:gd name="connsiteX41" fmla="*/ 1016000 w 1023359"/>
              <a:gd name="connsiteY41" fmla="*/ 237067 h 772160"/>
              <a:gd name="connsiteX42" fmla="*/ 975360 w 1023359"/>
              <a:gd name="connsiteY42" fmla="*/ 169334 h 772160"/>
              <a:gd name="connsiteX43" fmla="*/ 941494 w 1023359"/>
              <a:gd name="connsiteY43" fmla="*/ 135467 h 772160"/>
              <a:gd name="connsiteX44" fmla="*/ 900854 w 1023359"/>
              <a:gd name="connsiteY44" fmla="*/ 101600 h 772160"/>
              <a:gd name="connsiteX45" fmla="*/ 826347 w 1023359"/>
              <a:gd name="connsiteY45" fmla="*/ 47414 h 772160"/>
              <a:gd name="connsiteX46" fmla="*/ 778934 w 1023359"/>
              <a:gd name="connsiteY46" fmla="*/ 6774 h 772160"/>
              <a:gd name="connsiteX47" fmla="*/ 751840 w 1023359"/>
              <a:gd name="connsiteY47" fmla="*/ 0 h 772160"/>
              <a:gd name="connsiteX48" fmla="*/ 650240 w 1023359"/>
              <a:gd name="connsiteY48" fmla="*/ 6774 h 772160"/>
              <a:gd name="connsiteX49" fmla="*/ 501227 w 1023359"/>
              <a:gd name="connsiteY49" fmla="*/ 13547 h 772160"/>
              <a:gd name="connsiteX50" fmla="*/ 426720 w 1023359"/>
              <a:gd name="connsiteY50" fmla="*/ 20320 h 772160"/>
              <a:gd name="connsiteX51" fmla="*/ 386080 w 1023359"/>
              <a:gd name="connsiteY51" fmla="*/ 47414 h 772160"/>
              <a:gd name="connsiteX52" fmla="*/ 372534 w 1023359"/>
              <a:gd name="connsiteY52" fmla="*/ 67734 h 772160"/>
              <a:gd name="connsiteX53" fmla="*/ 365760 w 1023359"/>
              <a:gd name="connsiteY53" fmla="*/ 81280 h 77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23359" h="772160">
                <a:moveTo>
                  <a:pt x="365760" y="81280"/>
                </a:moveTo>
                <a:cubicBezTo>
                  <a:pt x="362373" y="91440"/>
                  <a:pt x="358536" y="113521"/>
                  <a:pt x="352214" y="128694"/>
                </a:cubicBezTo>
                <a:cubicBezTo>
                  <a:pt x="340192" y="157547"/>
                  <a:pt x="331579" y="162875"/>
                  <a:pt x="311574" y="182880"/>
                </a:cubicBezTo>
                <a:cubicBezTo>
                  <a:pt x="309316" y="189653"/>
                  <a:pt x="309371" y="197715"/>
                  <a:pt x="304800" y="203200"/>
                </a:cubicBezTo>
                <a:cubicBezTo>
                  <a:pt x="297573" y="211872"/>
                  <a:pt x="286893" y="216958"/>
                  <a:pt x="277707" y="223520"/>
                </a:cubicBezTo>
                <a:cubicBezTo>
                  <a:pt x="251235" y="242429"/>
                  <a:pt x="228860" y="252047"/>
                  <a:pt x="203200" y="277707"/>
                </a:cubicBezTo>
                <a:cubicBezTo>
                  <a:pt x="194169" y="286738"/>
                  <a:pt x="184283" y="294988"/>
                  <a:pt x="176107" y="304800"/>
                </a:cubicBezTo>
                <a:cubicBezTo>
                  <a:pt x="161653" y="322145"/>
                  <a:pt x="151432" y="343022"/>
                  <a:pt x="135467" y="358987"/>
                </a:cubicBezTo>
                <a:cubicBezTo>
                  <a:pt x="128694" y="365760"/>
                  <a:pt x="121381" y="372034"/>
                  <a:pt x="115147" y="379307"/>
                </a:cubicBezTo>
                <a:cubicBezTo>
                  <a:pt x="107800" y="387878"/>
                  <a:pt x="101301" y="397152"/>
                  <a:pt x="94827" y="406400"/>
                </a:cubicBezTo>
                <a:cubicBezTo>
                  <a:pt x="85490" y="419738"/>
                  <a:pt x="79246" y="435528"/>
                  <a:pt x="67734" y="447040"/>
                </a:cubicBezTo>
                <a:lnTo>
                  <a:pt x="40640" y="474134"/>
                </a:lnTo>
                <a:cubicBezTo>
                  <a:pt x="36125" y="483165"/>
                  <a:pt x="32289" y="492569"/>
                  <a:pt x="27094" y="501227"/>
                </a:cubicBezTo>
                <a:cubicBezTo>
                  <a:pt x="18717" y="515188"/>
                  <a:pt x="0" y="541867"/>
                  <a:pt x="0" y="541867"/>
                </a:cubicBezTo>
                <a:cubicBezTo>
                  <a:pt x="2258" y="568960"/>
                  <a:pt x="3402" y="596170"/>
                  <a:pt x="6774" y="623147"/>
                </a:cubicBezTo>
                <a:cubicBezTo>
                  <a:pt x="8475" y="636755"/>
                  <a:pt x="15822" y="657064"/>
                  <a:pt x="20320" y="670560"/>
                </a:cubicBezTo>
                <a:cubicBezTo>
                  <a:pt x="167045" y="657222"/>
                  <a:pt x="47137" y="671971"/>
                  <a:pt x="121920" y="657014"/>
                </a:cubicBezTo>
                <a:cubicBezTo>
                  <a:pt x="135387" y="654321"/>
                  <a:pt x="149236" y="653571"/>
                  <a:pt x="162560" y="650240"/>
                </a:cubicBezTo>
                <a:cubicBezTo>
                  <a:pt x="176413" y="646777"/>
                  <a:pt x="203200" y="636694"/>
                  <a:pt x="203200" y="636694"/>
                </a:cubicBezTo>
                <a:cubicBezTo>
                  <a:pt x="216747" y="638952"/>
                  <a:pt x="231290" y="637889"/>
                  <a:pt x="243840" y="643467"/>
                </a:cubicBezTo>
                <a:cubicBezTo>
                  <a:pt x="265406" y="653052"/>
                  <a:pt x="267023" y="671324"/>
                  <a:pt x="270934" y="690880"/>
                </a:cubicBezTo>
                <a:cubicBezTo>
                  <a:pt x="273627" y="704347"/>
                  <a:pt x="275014" y="718053"/>
                  <a:pt x="277707" y="731520"/>
                </a:cubicBezTo>
                <a:cubicBezTo>
                  <a:pt x="279533" y="740648"/>
                  <a:pt x="278520" y="751462"/>
                  <a:pt x="284480" y="758614"/>
                </a:cubicBezTo>
                <a:cubicBezTo>
                  <a:pt x="290944" y="766371"/>
                  <a:pt x="302543" y="767645"/>
                  <a:pt x="311574" y="772160"/>
                </a:cubicBezTo>
                <a:cubicBezTo>
                  <a:pt x="347284" y="760257"/>
                  <a:pt x="318390" y="773254"/>
                  <a:pt x="352214" y="745067"/>
                </a:cubicBezTo>
                <a:cubicBezTo>
                  <a:pt x="369722" y="730477"/>
                  <a:pt x="372488" y="731535"/>
                  <a:pt x="392854" y="724747"/>
                </a:cubicBezTo>
                <a:cubicBezTo>
                  <a:pt x="401486" y="711798"/>
                  <a:pt x="412678" y="692131"/>
                  <a:pt x="426720" y="684107"/>
                </a:cubicBezTo>
                <a:cubicBezTo>
                  <a:pt x="437363" y="678025"/>
                  <a:pt x="499372" y="670825"/>
                  <a:pt x="501227" y="670560"/>
                </a:cubicBezTo>
                <a:cubicBezTo>
                  <a:pt x="508000" y="668302"/>
                  <a:pt x="514407" y="663787"/>
                  <a:pt x="521547" y="663787"/>
                </a:cubicBezTo>
                <a:cubicBezTo>
                  <a:pt x="555449" y="663787"/>
                  <a:pt x="596533" y="663026"/>
                  <a:pt x="629920" y="677334"/>
                </a:cubicBezTo>
                <a:cubicBezTo>
                  <a:pt x="639201" y="681311"/>
                  <a:pt x="648356" y="685685"/>
                  <a:pt x="657014" y="690880"/>
                </a:cubicBezTo>
                <a:cubicBezTo>
                  <a:pt x="670975" y="699257"/>
                  <a:pt x="682208" y="712826"/>
                  <a:pt x="697654" y="717974"/>
                </a:cubicBezTo>
                <a:cubicBezTo>
                  <a:pt x="735243" y="730503"/>
                  <a:pt x="710889" y="723861"/>
                  <a:pt x="772160" y="731520"/>
                </a:cubicBezTo>
                <a:lnTo>
                  <a:pt x="846667" y="724747"/>
                </a:lnTo>
                <a:cubicBezTo>
                  <a:pt x="867011" y="722713"/>
                  <a:pt x="888413" y="724961"/>
                  <a:pt x="907627" y="717974"/>
                </a:cubicBezTo>
                <a:cubicBezTo>
                  <a:pt x="915277" y="715192"/>
                  <a:pt x="917276" y="704801"/>
                  <a:pt x="921174" y="697654"/>
                </a:cubicBezTo>
                <a:cubicBezTo>
                  <a:pt x="930844" y="679926"/>
                  <a:pt x="937065" y="660269"/>
                  <a:pt x="948267" y="643467"/>
                </a:cubicBezTo>
                <a:cubicBezTo>
                  <a:pt x="952783" y="636694"/>
                  <a:pt x="957775" y="630215"/>
                  <a:pt x="961814" y="623147"/>
                </a:cubicBezTo>
                <a:cubicBezTo>
                  <a:pt x="1018176" y="524513"/>
                  <a:pt x="944148" y="651705"/>
                  <a:pt x="982134" y="575734"/>
                </a:cubicBezTo>
                <a:cubicBezTo>
                  <a:pt x="985775" y="568453"/>
                  <a:pt x="991165" y="562187"/>
                  <a:pt x="995680" y="555414"/>
                </a:cubicBezTo>
                <a:cubicBezTo>
                  <a:pt x="1012019" y="490058"/>
                  <a:pt x="1005576" y="519484"/>
                  <a:pt x="1016000" y="467360"/>
                </a:cubicBezTo>
                <a:cubicBezTo>
                  <a:pt x="1022251" y="373604"/>
                  <a:pt x="1028837" y="335482"/>
                  <a:pt x="1016000" y="237067"/>
                </a:cubicBezTo>
                <a:cubicBezTo>
                  <a:pt x="1014311" y="224118"/>
                  <a:pt x="977195" y="172087"/>
                  <a:pt x="975360" y="169334"/>
                </a:cubicBezTo>
                <a:cubicBezTo>
                  <a:pt x="953129" y="135987"/>
                  <a:pt x="972757" y="159783"/>
                  <a:pt x="941494" y="135467"/>
                </a:cubicBezTo>
                <a:cubicBezTo>
                  <a:pt x="927575" y="124641"/>
                  <a:pt x="914773" y="112426"/>
                  <a:pt x="900854" y="101600"/>
                </a:cubicBezTo>
                <a:cubicBezTo>
                  <a:pt x="866811" y="75122"/>
                  <a:pt x="873004" y="94071"/>
                  <a:pt x="826347" y="47414"/>
                </a:cubicBezTo>
                <a:cubicBezTo>
                  <a:pt x="812791" y="33858"/>
                  <a:pt x="796312" y="15463"/>
                  <a:pt x="778934" y="6774"/>
                </a:cubicBezTo>
                <a:cubicBezTo>
                  <a:pt x="770608" y="2611"/>
                  <a:pt x="760871" y="2258"/>
                  <a:pt x="751840" y="0"/>
                </a:cubicBezTo>
                <a:lnTo>
                  <a:pt x="650240" y="6774"/>
                </a:lnTo>
                <a:lnTo>
                  <a:pt x="501227" y="13547"/>
                </a:lnTo>
                <a:cubicBezTo>
                  <a:pt x="476335" y="15056"/>
                  <a:pt x="451556" y="18062"/>
                  <a:pt x="426720" y="20320"/>
                </a:cubicBezTo>
                <a:cubicBezTo>
                  <a:pt x="413173" y="29351"/>
                  <a:pt x="395111" y="33867"/>
                  <a:pt x="386080" y="47414"/>
                </a:cubicBezTo>
                <a:cubicBezTo>
                  <a:pt x="381565" y="54187"/>
                  <a:pt x="376175" y="60453"/>
                  <a:pt x="372534" y="67734"/>
                </a:cubicBezTo>
                <a:cubicBezTo>
                  <a:pt x="369341" y="74120"/>
                  <a:pt x="369147" y="71120"/>
                  <a:pt x="365760" y="812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Vrije vorm 3">
            <a:extLst>
              <a:ext uri="{FF2B5EF4-FFF2-40B4-BE49-F238E27FC236}">
                <a16:creationId xmlns="" xmlns:a16="http://schemas.microsoft.com/office/drawing/2014/main" id="{B629EC06-C42E-619B-4DC0-730422537711}"/>
              </a:ext>
            </a:extLst>
          </p:cNvPr>
          <p:cNvSpPr/>
          <p:nvPr/>
        </p:nvSpPr>
        <p:spPr>
          <a:xfrm>
            <a:off x="7063102" y="1574475"/>
            <a:ext cx="1023359" cy="772160"/>
          </a:xfrm>
          <a:custGeom>
            <a:avLst/>
            <a:gdLst>
              <a:gd name="connsiteX0" fmla="*/ 365760 w 1023359"/>
              <a:gd name="connsiteY0" fmla="*/ 81280 h 772160"/>
              <a:gd name="connsiteX1" fmla="*/ 352214 w 1023359"/>
              <a:gd name="connsiteY1" fmla="*/ 128694 h 772160"/>
              <a:gd name="connsiteX2" fmla="*/ 311574 w 1023359"/>
              <a:gd name="connsiteY2" fmla="*/ 182880 h 772160"/>
              <a:gd name="connsiteX3" fmla="*/ 304800 w 1023359"/>
              <a:gd name="connsiteY3" fmla="*/ 203200 h 772160"/>
              <a:gd name="connsiteX4" fmla="*/ 277707 w 1023359"/>
              <a:gd name="connsiteY4" fmla="*/ 223520 h 772160"/>
              <a:gd name="connsiteX5" fmla="*/ 203200 w 1023359"/>
              <a:gd name="connsiteY5" fmla="*/ 277707 h 772160"/>
              <a:gd name="connsiteX6" fmla="*/ 176107 w 1023359"/>
              <a:gd name="connsiteY6" fmla="*/ 304800 h 772160"/>
              <a:gd name="connsiteX7" fmla="*/ 135467 w 1023359"/>
              <a:gd name="connsiteY7" fmla="*/ 358987 h 772160"/>
              <a:gd name="connsiteX8" fmla="*/ 115147 w 1023359"/>
              <a:gd name="connsiteY8" fmla="*/ 379307 h 772160"/>
              <a:gd name="connsiteX9" fmla="*/ 94827 w 1023359"/>
              <a:gd name="connsiteY9" fmla="*/ 406400 h 772160"/>
              <a:gd name="connsiteX10" fmla="*/ 67734 w 1023359"/>
              <a:gd name="connsiteY10" fmla="*/ 447040 h 772160"/>
              <a:gd name="connsiteX11" fmla="*/ 40640 w 1023359"/>
              <a:gd name="connsiteY11" fmla="*/ 474134 h 772160"/>
              <a:gd name="connsiteX12" fmla="*/ 27094 w 1023359"/>
              <a:gd name="connsiteY12" fmla="*/ 501227 h 772160"/>
              <a:gd name="connsiteX13" fmla="*/ 0 w 1023359"/>
              <a:gd name="connsiteY13" fmla="*/ 541867 h 772160"/>
              <a:gd name="connsiteX14" fmla="*/ 6774 w 1023359"/>
              <a:gd name="connsiteY14" fmla="*/ 623147 h 772160"/>
              <a:gd name="connsiteX15" fmla="*/ 20320 w 1023359"/>
              <a:gd name="connsiteY15" fmla="*/ 670560 h 772160"/>
              <a:gd name="connsiteX16" fmla="*/ 121920 w 1023359"/>
              <a:gd name="connsiteY16" fmla="*/ 657014 h 772160"/>
              <a:gd name="connsiteX17" fmla="*/ 162560 w 1023359"/>
              <a:gd name="connsiteY17" fmla="*/ 650240 h 772160"/>
              <a:gd name="connsiteX18" fmla="*/ 203200 w 1023359"/>
              <a:gd name="connsiteY18" fmla="*/ 636694 h 772160"/>
              <a:gd name="connsiteX19" fmla="*/ 243840 w 1023359"/>
              <a:gd name="connsiteY19" fmla="*/ 643467 h 772160"/>
              <a:gd name="connsiteX20" fmla="*/ 270934 w 1023359"/>
              <a:gd name="connsiteY20" fmla="*/ 690880 h 772160"/>
              <a:gd name="connsiteX21" fmla="*/ 277707 w 1023359"/>
              <a:gd name="connsiteY21" fmla="*/ 731520 h 772160"/>
              <a:gd name="connsiteX22" fmla="*/ 284480 w 1023359"/>
              <a:gd name="connsiteY22" fmla="*/ 758614 h 772160"/>
              <a:gd name="connsiteX23" fmla="*/ 311574 w 1023359"/>
              <a:gd name="connsiteY23" fmla="*/ 772160 h 772160"/>
              <a:gd name="connsiteX24" fmla="*/ 352214 w 1023359"/>
              <a:gd name="connsiteY24" fmla="*/ 745067 h 772160"/>
              <a:gd name="connsiteX25" fmla="*/ 392854 w 1023359"/>
              <a:gd name="connsiteY25" fmla="*/ 724747 h 772160"/>
              <a:gd name="connsiteX26" fmla="*/ 426720 w 1023359"/>
              <a:gd name="connsiteY26" fmla="*/ 684107 h 772160"/>
              <a:gd name="connsiteX27" fmla="*/ 501227 w 1023359"/>
              <a:gd name="connsiteY27" fmla="*/ 670560 h 772160"/>
              <a:gd name="connsiteX28" fmla="*/ 521547 w 1023359"/>
              <a:gd name="connsiteY28" fmla="*/ 663787 h 772160"/>
              <a:gd name="connsiteX29" fmla="*/ 629920 w 1023359"/>
              <a:gd name="connsiteY29" fmla="*/ 677334 h 772160"/>
              <a:gd name="connsiteX30" fmla="*/ 657014 w 1023359"/>
              <a:gd name="connsiteY30" fmla="*/ 690880 h 772160"/>
              <a:gd name="connsiteX31" fmla="*/ 697654 w 1023359"/>
              <a:gd name="connsiteY31" fmla="*/ 717974 h 772160"/>
              <a:gd name="connsiteX32" fmla="*/ 772160 w 1023359"/>
              <a:gd name="connsiteY32" fmla="*/ 731520 h 772160"/>
              <a:gd name="connsiteX33" fmla="*/ 846667 w 1023359"/>
              <a:gd name="connsiteY33" fmla="*/ 724747 h 772160"/>
              <a:gd name="connsiteX34" fmla="*/ 907627 w 1023359"/>
              <a:gd name="connsiteY34" fmla="*/ 717974 h 772160"/>
              <a:gd name="connsiteX35" fmla="*/ 921174 w 1023359"/>
              <a:gd name="connsiteY35" fmla="*/ 697654 h 772160"/>
              <a:gd name="connsiteX36" fmla="*/ 948267 w 1023359"/>
              <a:gd name="connsiteY36" fmla="*/ 643467 h 772160"/>
              <a:gd name="connsiteX37" fmla="*/ 961814 w 1023359"/>
              <a:gd name="connsiteY37" fmla="*/ 623147 h 772160"/>
              <a:gd name="connsiteX38" fmla="*/ 982134 w 1023359"/>
              <a:gd name="connsiteY38" fmla="*/ 575734 h 772160"/>
              <a:gd name="connsiteX39" fmla="*/ 995680 w 1023359"/>
              <a:gd name="connsiteY39" fmla="*/ 555414 h 772160"/>
              <a:gd name="connsiteX40" fmla="*/ 1016000 w 1023359"/>
              <a:gd name="connsiteY40" fmla="*/ 467360 h 772160"/>
              <a:gd name="connsiteX41" fmla="*/ 1016000 w 1023359"/>
              <a:gd name="connsiteY41" fmla="*/ 237067 h 772160"/>
              <a:gd name="connsiteX42" fmla="*/ 975360 w 1023359"/>
              <a:gd name="connsiteY42" fmla="*/ 169334 h 772160"/>
              <a:gd name="connsiteX43" fmla="*/ 941494 w 1023359"/>
              <a:gd name="connsiteY43" fmla="*/ 135467 h 772160"/>
              <a:gd name="connsiteX44" fmla="*/ 900854 w 1023359"/>
              <a:gd name="connsiteY44" fmla="*/ 101600 h 772160"/>
              <a:gd name="connsiteX45" fmla="*/ 826347 w 1023359"/>
              <a:gd name="connsiteY45" fmla="*/ 47414 h 772160"/>
              <a:gd name="connsiteX46" fmla="*/ 778934 w 1023359"/>
              <a:gd name="connsiteY46" fmla="*/ 6774 h 772160"/>
              <a:gd name="connsiteX47" fmla="*/ 751840 w 1023359"/>
              <a:gd name="connsiteY47" fmla="*/ 0 h 772160"/>
              <a:gd name="connsiteX48" fmla="*/ 650240 w 1023359"/>
              <a:gd name="connsiteY48" fmla="*/ 6774 h 772160"/>
              <a:gd name="connsiteX49" fmla="*/ 501227 w 1023359"/>
              <a:gd name="connsiteY49" fmla="*/ 13547 h 772160"/>
              <a:gd name="connsiteX50" fmla="*/ 426720 w 1023359"/>
              <a:gd name="connsiteY50" fmla="*/ 20320 h 772160"/>
              <a:gd name="connsiteX51" fmla="*/ 386080 w 1023359"/>
              <a:gd name="connsiteY51" fmla="*/ 47414 h 772160"/>
              <a:gd name="connsiteX52" fmla="*/ 372534 w 1023359"/>
              <a:gd name="connsiteY52" fmla="*/ 67734 h 772160"/>
              <a:gd name="connsiteX53" fmla="*/ 365760 w 1023359"/>
              <a:gd name="connsiteY53" fmla="*/ 81280 h 77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23359" h="772160">
                <a:moveTo>
                  <a:pt x="365760" y="81280"/>
                </a:moveTo>
                <a:cubicBezTo>
                  <a:pt x="362373" y="91440"/>
                  <a:pt x="358536" y="113521"/>
                  <a:pt x="352214" y="128694"/>
                </a:cubicBezTo>
                <a:cubicBezTo>
                  <a:pt x="340192" y="157547"/>
                  <a:pt x="331579" y="162875"/>
                  <a:pt x="311574" y="182880"/>
                </a:cubicBezTo>
                <a:cubicBezTo>
                  <a:pt x="309316" y="189653"/>
                  <a:pt x="309371" y="197715"/>
                  <a:pt x="304800" y="203200"/>
                </a:cubicBezTo>
                <a:cubicBezTo>
                  <a:pt x="297573" y="211872"/>
                  <a:pt x="286893" y="216958"/>
                  <a:pt x="277707" y="223520"/>
                </a:cubicBezTo>
                <a:cubicBezTo>
                  <a:pt x="251235" y="242429"/>
                  <a:pt x="228860" y="252047"/>
                  <a:pt x="203200" y="277707"/>
                </a:cubicBezTo>
                <a:cubicBezTo>
                  <a:pt x="194169" y="286738"/>
                  <a:pt x="184283" y="294988"/>
                  <a:pt x="176107" y="304800"/>
                </a:cubicBezTo>
                <a:cubicBezTo>
                  <a:pt x="161653" y="322145"/>
                  <a:pt x="151432" y="343022"/>
                  <a:pt x="135467" y="358987"/>
                </a:cubicBezTo>
                <a:cubicBezTo>
                  <a:pt x="128694" y="365760"/>
                  <a:pt x="121381" y="372034"/>
                  <a:pt x="115147" y="379307"/>
                </a:cubicBezTo>
                <a:cubicBezTo>
                  <a:pt x="107800" y="387878"/>
                  <a:pt x="101301" y="397152"/>
                  <a:pt x="94827" y="406400"/>
                </a:cubicBezTo>
                <a:cubicBezTo>
                  <a:pt x="85490" y="419738"/>
                  <a:pt x="79246" y="435528"/>
                  <a:pt x="67734" y="447040"/>
                </a:cubicBezTo>
                <a:lnTo>
                  <a:pt x="40640" y="474134"/>
                </a:lnTo>
                <a:cubicBezTo>
                  <a:pt x="36125" y="483165"/>
                  <a:pt x="32289" y="492569"/>
                  <a:pt x="27094" y="501227"/>
                </a:cubicBezTo>
                <a:cubicBezTo>
                  <a:pt x="18717" y="515188"/>
                  <a:pt x="0" y="541867"/>
                  <a:pt x="0" y="541867"/>
                </a:cubicBezTo>
                <a:cubicBezTo>
                  <a:pt x="2258" y="568960"/>
                  <a:pt x="3402" y="596170"/>
                  <a:pt x="6774" y="623147"/>
                </a:cubicBezTo>
                <a:cubicBezTo>
                  <a:pt x="8475" y="636755"/>
                  <a:pt x="15822" y="657064"/>
                  <a:pt x="20320" y="670560"/>
                </a:cubicBezTo>
                <a:cubicBezTo>
                  <a:pt x="167045" y="657222"/>
                  <a:pt x="47137" y="671971"/>
                  <a:pt x="121920" y="657014"/>
                </a:cubicBezTo>
                <a:cubicBezTo>
                  <a:pt x="135387" y="654321"/>
                  <a:pt x="149236" y="653571"/>
                  <a:pt x="162560" y="650240"/>
                </a:cubicBezTo>
                <a:cubicBezTo>
                  <a:pt x="176413" y="646777"/>
                  <a:pt x="203200" y="636694"/>
                  <a:pt x="203200" y="636694"/>
                </a:cubicBezTo>
                <a:cubicBezTo>
                  <a:pt x="216747" y="638952"/>
                  <a:pt x="231290" y="637889"/>
                  <a:pt x="243840" y="643467"/>
                </a:cubicBezTo>
                <a:cubicBezTo>
                  <a:pt x="265406" y="653052"/>
                  <a:pt x="267023" y="671324"/>
                  <a:pt x="270934" y="690880"/>
                </a:cubicBezTo>
                <a:cubicBezTo>
                  <a:pt x="273627" y="704347"/>
                  <a:pt x="275014" y="718053"/>
                  <a:pt x="277707" y="731520"/>
                </a:cubicBezTo>
                <a:cubicBezTo>
                  <a:pt x="279533" y="740648"/>
                  <a:pt x="278520" y="751462"/>
                  <a:pt x="284480" y="758614"/>
                </a:cubicBezTo>
                <a:cubicBezTo>
                  <a:pt x="290944" y="766371"/>
                  <a:pt x="302543" y="767645"/>
                  <a:pt x="311574" y="772160"/>
                </a:cubicBezTo>
                <a:cubicBezTo>
                  <a:pt x="347284" y="760257"/>
                  <a:pt x="318390" y="773254"/>
                  <a:pt x="352214" y="745067"/>
                </a:cubicBezTo>
                <a:cubicBezTo>
                  <a:pt x="369722" y="730477"/>
                  <a:pt x="372488" y="731535"/>
                  <a:pt x="392854" y="724747"/>
                </a:cubicBezTo>
                <a:cubicBezTo>
                  <a:pt x="401486" y="711798"/>
                  <a:pt x="412678" y="692131"/>
                  <a:pt x="426720" y="684107"/>
                </a:cubicBezTo>
                <a:cubicBezTo>
                  <a:pt x="437363" y="678025"/>
                  <a:pt x="499372" y="670825"/>
                  <a:pt x="501227" y="670560"/>
                </a:cubicBezTo>
                <a:cubicBezTo>
                  <a:pt x="508000" y="668302"/>
                  <a:pt x="514407" y="663787"/>
                  <a:pt x="521547" y="663787"/>
                </a:cubicBezTo>
                <a:cubicBezTo>
                  <a:pt x="555449" y="663787"/>
                  <a:pt x="596533" y="663026"/>
                  <a:pt x="629920" y="677334"/>
                </a:cubicBezTo>
                <a:cubicBezTo>
                  <a:pt x="639201" y="681311"/>
                  <a:pt x="648356" y="685685"/>
                  <a:pt x="657014" y="690880"/>
                </a:cubicBezTo>
                <a:cubicBezTo>
                  <a:pt x="670975" y="699257"/>
                  <a:pt x="682208" y="712826"/>
                  <a:pt x="697654" y="717974"/>
                </a:cubicBezTo>
                <a:cubicBezTo>
                  <a:pt x="735243" y="730503"/>
                  <a:pt x="710889" y="723861"/>
                  <a:pt x="772160" y="731520"/>
                </a:cubicBezTo>
                <a:lnTo>
                  <a:pt x="846667" y="724747"/>
                </a:lnTo>
                <a:cubicBezTo>
                  <a:pt x="867011" y="722713"/>
                  <a:pt x="888413" y="724961"/>
                  <a:pt x="907627" y="717974"/>
                </a:cubicBezTo>
                <a:cubicBezTo>
                  <a:pt x="915277" y="715192"/>
                  <a:pt x="917276" y="704801"/>
                  <a:pt x="921174" y="697654"/>
                </a:cubicBezTo>
                <a:cubicBezTo>
                  <a:pt x="930844" y="679926"/>
                  <a:pt x="937065" y="660269"/>
                  <a:pt x="948267" y="643467"/>
                </a:cubicBezTo>
                <a:cubicBezTo>
                  <a:pt x="952783" y="636694"/>
                  <a:pt x="957775" y="630215"/>
                  <a:pt x="961814" y="623147"/>
                </a:cubicBezTo>
                <a:cubicBezTo>
                  <a:pt x="1018176" y="524513"/>
                  <a:pt x="944148" y="651705"/>
                  <a:pt x="982134" y="575734"/>
                </a:cubicBezTo>
                <a:cubicBezTo>
                  <a:pt x="985775" y="568453"/>
                  <a:pt x="991165" y="562187"/>
                  <a:pt x="995680" y="555414"/>
                </a:cubicBezTo>
                <a:cubicBezTo>
                  <a:pt x="1012019" y="490058"/>
                  <a:pt x="1005576" y="519484"/>
                  <a:pt x="1016000" y="467360"/>
                </a:cubicBezTo>
                <a:cubicBezTo>
                  <a:pt x="1022251" y="373604"/>
                  <a:pt x="1028837" y="335482"/>
                  <a:pt x="1016000" y="237067"/>
                </a:cubicBezTo>
                <a:cubicBezTo>
                  <a:pt x="1014311" y="224118"/>
                  <a:pt x="977195" y="172087"/>
                  <a:pt x="975360" y="169334"/>
                </a:cubicBezTo>
                <a:cubicBezTo>
                  <a:pt x="953129" y="135987"/>
                  <a:pt x="972757" y="159783"/>
                  <a:pt x="941494" y="135467"/>
                </a:cubicBezTo>
                <a:cubicBezTo>
                  <a:pt x="927575" y="124641"/>
                  <a:pt x="914773" y="112426"/>
                  <a:pt x="900854" y="101600"/>
                </a:cubicBezTo>
                <a:cubicBezTo>
                  <a:pt x="866811" y="75122"/>
                  <a:pt x="873004" y="94071"/>
                  <a:pt x="826347" y="47414"/>
                </a:cubicBezTo>
                <a:cubicBezTo>
                  <a:pt x="812791" y="33858"/>
                  <a:pt x="796312" y="15463"/>
                  <a:pt x="778934" y="6774"/>
                </a:cubicBezTo>
                <a:cubicBezTo>
                  <a:pt x="770608" y="2611"/>
                  <a:pt x="760871" y="2258"/>
                  <a:pt x="751840" y="0"/>
                </a:cubicBezTo>
                <a:lnTo>
                  <a:pt x="650240" y="6774"/>
                </a:lnTo>
                <a:lnTo>
                  <a:pt x="501227" y="13547"/>
                </a:lnTo>
                <a:cubicBezTo>
                  <a:pt x="476335" y="15056"/>
                  <a:pt x="451556" y="18062"/>
                  <a:pt x="426720" y="20320"/>
                </a:cubicBezTo>
                <a:cubicBezTo>
                  <a:pt x="413173" y="29351"/>
                  <a:pt x="395111" y="33867"/>
                  <a:pt x="386080" y="47414"/>
                </a:cubicBezTo>
                <a:cubicBezTo>
                  <a:pt x="381565" y="54187"/>
                  <a:pt x="376175" y="60453"/>
                  <a:pt x="372534" y="67734"/>
                </a:cubicBezTo>
                <a:cubicBezTo>
                  <a:pt x="369341" y="74120"/>
                  <a:pt x="369147" y="71120"/>
                  <a:pt x="365760" y="812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a:t>x</a:t>
            </a:r>
          </a:p>
        </p:txBody>
      </p:sp>
      <p:sp>
        <p:nvSpPr>
          <p:cNvPr id="5" name="Vrije vorm 4">
            <a:extLst>
              <a:ext uri="{FF2B5EF4-FFF2-40B4-BE49-F238E27FC236}">
                <a16:creationId xmlns="" xmlns:a16="http://schemas.microsoft.com/office/drawing/2014/main" id="{7B6FF6B7-4B0A-F252-EF62-90EB9041C499}"/>
              </a:ext>
            </a:extLst>
          </p:cNvPr>
          <p:cNvSpPr/>
          <p:nvPr/>
        </p:nvSpPr>
        <p:spPr>
          <a:xfrm>
            <a:off x="6792687" y="1335989"/>
            <a:ext cx="1023359" cy="772160"/>
          </a:xfrm>
          <a:custGeom>
            <a:avLst/>
            <a:gdLst>
              <a:gd name="connsiteX0" fmla="*/ 365760 w 1023359"/>
              <a:gd name="connsiteY0" fmla="*/ 81280 h 772160"/>
              <a:gd name="connsiteX1" fmla="*/ 352214 w 1023359"/>
              <a:gd name="connsiteY1" fmla="*/ 128694 h 772160"/>
              <a:gd name="connsiteX2" fmla="*/ 311574 w 1023359"/>
              <a:gd name="connsiteY2" fmla="*/ 182880 h 772160"/>
              <a:gd name="connsiteX3" fmla="*/ 304800 w 1023359"/>
              <a:gd name="connsiteY3" fmla="*/ 203200 h 772160"/>
              <a:gd name="connsiteX4" fmla="*/ 277707 w 1023359"/>
              <a:gd name="connsiteY4" fmla="*/ 223520 h 772160"/>
              <a:gd name="connsiteX5" fmla="*/ 203200 w 1023359"/>
              <a:gd name="connsiteY5" fmla="*/ 277707 h 772160"/>
              <a:gd name="connsiteX6" fmla="*/ 176107 w 1023359"/>
              <a:gd name="connsiteY6" fmla="*/ 304800 h 772160"/>
              <a:gd name="connsiteX7" fmla="*/ 135467 w 1023359"/>
              <a:gd name="connsiteY7" fmla="*/ 358987 h 772160"/>
              <a:gd name="connsiteX8" fmla="*/ 115147 w 1023359"/>
              <a:gd name="connsiteY8" fmla="*/ 379307 h 772160"/>
              <a:gd name="connsiteX9" fmla="*/ 94827 w 1023359"/>
              <a:gd name="connsiteY9" fmla="*/ 406400 h 772160"/>
              <a:gd name="connsiteX10" fmla="*/ 67734 w 1023359"/>
              <a:gd name="connsiteY10" fmla="*/ 447040 h 772160"/>
              <a:gd name="connsiteX11" fmla="*/ 40640 w 1023359"/>
              <a:gd name="connsiteY11" fmla="*/ 474134 h 772160"/>
              <a:gd name="connsiteX12" fmla="*/ 27094 w 1023359"/>
              <a:gd name="connsiteY12" fmla="*/ 501227 h 772160"/>
              <a:gd name="connsiteX13" fmla="*/ 0 w 1023359"/>
              <a:gd name="connsiteY13" fmla="*/ 541867 h 772160"/>
              <a:gd name="connsiteX14" fmla="*/ 6774 w 1023359"/>
              <a:gd name="connsiteY14" fmla="*/ 623147 h 772160"/>
              <a:gd name="connsiteX15" fmla="*/ 20320 w 1023359"/>
              <a:gd name="connsiteY15" fmla="*/ 670560 h 772160"/>
              <a:gd name="connsiteX16" fmla="*/ 121920 w 1023359"/>
              <a:gd name="connsiteY16" fmla="*/ 657014 h 772160"/>
              <a:gd name="connsiteX17" fmla="*/ 162560 w 1023359"/>
              <a:gd name="connsiteY17" fmla="*/ 650240 h 772160"/>
              <a:gd name="connsiteX18" fmla="*/ 203200 w 1023359"/>
              <a:gd name="connsiteY18" fmla="*/ 636694 h 772160"/>
              <a:gd name="connsiteX19" fmla="*/ 243840 w 1023359"/>
              <a:gd name="connsiteY19" fmla="*/ 643467 h 772160"/>
              <a:gd name="connsiteX20" fmla="*/ 270934 w 1023359"/>
              <a:gd name="connsiteY20" fmla="*/ 690880 h 772160"/>
              <a:gd name="connsiteX21" fmla="*/ 277707 w 1023359"/>
              <a:gd name="connsiteY21" fmla="*/ 731520 h 772160"/>
              <a:gd name="connsiteX22" fmla="*/ 284480 w 1023359"/>
              <a:gd name="connsiteY22" fmla="*/ 758614 h 772160"/>
              <a:gd name="connsiteX23" fmla="*/ 311574 w 1023359"/>
              <a:gd name="connsiteY23" fmla="*/ 772160 h 772160"/>
              <a:gd name="connsiteX24" fmla="*/ 352214 w 1023359"/>
              <a:gd name="connsiteY24" fmla="*/ 745067 h 772160"/>
              <a:gd name="connsiteX25" fmla="*/ 392854 w 1023359"/>
              <a:gd name="connsiteY25" fmla="*/ 724747 h 772160"/>
              <a:gd name="connsiteX26" fmla="*/ 426720 w 1023359"/>
              <a:gd name="connsiteY26" fmla="*/ 684107 h 772160"/>
              <a:gd name="connsiteX27" fmla="*/ 501227 w 1023359"/>
              <a:gd name="connsiteY27" fmla="*/ 670560 h 772160"/>
              <a:gd name="connsiteX28" fmla="*/ 521547 w 1023359"/>
              <a:gd name="connsiteY28" fmla="*/ 663787 h 772160"/>
              <a:gd name="connsiteX29" fmla="*/ 629920 w 1023359"/>
              <a:gd name="connsiteY29" fmla="*/ 677334 h 772160"/>
              <a:gd name="connsiteX30" fmla="*/ 657014 w 1023359"/>
              <a:gd name="connsiteY30" fmla="*/ 690880 h 772160"/>
              <a:gd name="connsiteX31" fmla="*/ 697654 w 1023359"/>
              <a:gd name="connsiteY31" fmla="*/ 717974 h 772160"/>
              <a:gd name="connsiteX32" fmla="*/ 772160 w 1023359"/>
              <a:gd name="connsiteY32" fmla="*/ 731520 h 772160"/>
              <a:gd name="connsiteX33" fmla="*/ 846667 w 1023359"/>
              <a:gd name="connsiteY33" fmla="*/ 724747 h 772160"/>
              <a:gd name="connsiteX34" fmla="*/ 907627 w 1023359"/>
              <a:gd name="connsiteY34" fmla="*/ 717974 h 772160"/>
              <a:gd name="connsiteX35" fmla="*/ 921174 w 1023359"/>
              <a:gd name="connsiteY35" fmla="*/ 697654 h 772160"/>
              <a:gd name="connsiteX36" fmla="*/ 948267 w 1023359"/>
              <a:gd name="connsiteY36" fmla="*/ 643467 h 772160"/>
              <a:gd name="connsiteX37" fmla="*/ 961814 w 1023359"/>
              <a:gd name="connsiteY37" fmla="*/ 623147 h 772160"/>
              <a:gd name="connsiteX38" fmla="*/ 982134 w 1023359"/>
              <a:gd name="connsiteY38" fmla="*/ 575734 h 772160"/>
              <a:gd name="connsiteX39" fmla="*/ 995680 w 1023359"/>
              <a:gd name="connsiteY39" fmla="*/ 555414 h 772160"/>
              <a:gd name="connsiteX40" fmla="*/ 1016000 w 1023359"/>
              <a:gd name="connsiteY40" fmla="*/ 467360 h 772160"/>
              <a:gd name="connsiteX41" fmla="*/ 1016000 w 1023359"/>
              <a:gd name="connsiteY41" fmla="*/ 237067 h 772160"/>
              <a:gd name="connsiteX42" fmla="*/ 975360 w 1023359"/>
              <a:gd name="connsiteY42" fmla="*/ 169334 h 772160"/>
              <a:gd name="connsiteX43" fmla="*/ 941494 w 1023359"/>
              <a:gd name="connsiteY43" fmla="*/ 135467 h 772160"/>
              <a:gd name="connsiteX44" fmla="*/ 900854 w 1023359"/>
              <a:gd name="connsiteY44" fmla="*/ 101600 h 772160"/>
              <a:gd name="connsiteX45" fmla="*/ 826347 w 1023359"/>
              <a:gd name="connsiteY45" fmla="*/ 47414 h 772160"/>
              <a:gd name="connsiteX46" fmla="*/ 778934 w 1023359"/>
              <a:gd name="connsiteY46" fmla="*/ 6774 h 772160"/>
              <a:gd name="connsiteX47" fmla="*/ 751840 w 1023359"/>
              <a:gd name="connsiteY47" fmla="*/ 0 h 772160"/>
              <a:gd name="connsiteX48" fmla="*/ 650240 w 1023359"/>
              <a:gd name="connsiteY48" fmla="*/ 6774 h 772160"/>
              <a:gd name="connsiteX49" fmla="*/ 501227 w 1023359"/>
              <a:gd name="connsiteY49" fmla="*/ 13547 h 772160"/>
              <a:gd name="connsiteX50" fmla="*/ 426720 w 1023359"/>
              <a:gd name="connsiteY50" fmla="*/ 20320 h 772160"/>
              <a:gd name="connsiteX51" fmla="*/ 386080 w 1023359"/>
              <a:gd name="connsiteY51" fmla="*/ 47414 h 772160"/>
              <a:gd name="connsiteX52" fmla="*/ 372534 w 1023359"/>
              <a:gd name="connsiteY52" fmla="*/ 67734 h 772160"/>
              <a:gd name="connsiteX53" fmla="*/ 365760 w 1023359"/>
              <a:gd name="connsiteY53" fmla="*/ 81280 h 77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23359" h="772160">
                <a:moveTo>
                  <a:pt x="365760" y="81280"/>
                </a:moveTo>
                <a:cubicBezTo>
                  <a:pt x="362373" y="91440"/>
                  <a:pt x="358536" y="113521"/>
                  <a:pt x="352214" y="128694"/>
                </a:cubicBezTo>
                <a:cubicBezTo>
                  <a:pt x="340192" y="157547"/>
                  <a:pt x="331579" y="162875"/>
                  <a:pt x="311574" y="182880"/>
                </a:cubicBezTo>
                <a:cubicBezTo>
                  <a:pt x="309316" y="189653"/>
                  <a:pt x="309371" y="197715"/>
                  <a:pt x="304800" y="203200"/>
                </a:cubicBezTo>
                <a:cubicBezTo>
                  <a:pt x="297573" y="211872"/>
                  <a:pt x="286893" y="216958"/>
                  <a:pt x="277707" y="223520"/>
                </a:cubicBezTo>
                <a:cubicBezTo>
                  <a:pt x="251235" y="242429"/>
                  <a:pt x="228860" y="252047"/>
                  <a:pt x="203200" y="277707"/>
                </a:cubicBezTo>
                <a:cubicBezTo>
                  <a:pt x="194169" y="286738"/>
                  <a:pt x="184283" y="294988"/>
                  <a:pt x="176107" y="304800"/>
                </a:cubicBezTo>
                <a:cubicBezTo>
                  <a:pt x="161653" y="322145"/>
                  <a:pt x="151432" y="343022"/>
                  <a:pt x="135467" y="358987"/>
                </a:cubicBezTo>
                <a:cubicBezTo>
                  <a:pt x="128694" y="365760"/>
                  <a:pt x="121381" y="372034"/>
                  <a:pt x="115147" y="379307"/>
                </a:cubicBezTo>
                <a:cubicBezTo>
                  <a:pt x="107800" y="387878"/>
                  <a:pt x="101301" y="397152"/>
                  <a:pt x="94827" y="406400"/>
                </a:cubicBezTo>
                <a:cubicBezTo>
                  <a:pt x="85490" y="419738"/>
                  <a:pt x="79246" y="435528"/>
                  <a:pt x="67734" y="447040"/>
                </a:cubicBezTo>
                <a:lnTo>
                  <a:pt x="40640" y="474134"/>
                </a:lnTo>
                <a:cubicBezTo>
                  <a:pt x="36125" y="483165"/>
                  <a:pt x="32289" y="492569"/>
                  <a:pt x="27094" y="501227"/>
                </a:cubicBezTo>
                <a:cubicBezTo>
                  <a:pt x="18717" y="515188"/>
                  <a:pt x="0" y="541867"/>
                  <a:pt x="0" y="541867"/>
                </a:cubicBezTo>
                <a:cubicBezTo>
                  <a:pt x="2258" y="568960"/>
                  <a:pt x="3402" y="596170"/>
                  <a:pt x="6774" y="623147"/>
                </a:cubicBezTo>
                <a:cubicBezTo>
                  <a:pt x="8475" y="636755"/>
                  <a:pt x="15822" y="657064"/>
                  <a:pt x="20320" y="670560"/>
                </a:cubicBezTo>
                <a:cubicBezTo>
                  <a:pt x="167045" y="657222"/>
                  <a:pt x="47137" y="671971"/>
                  <a:pt x="121920" y="657014"/>
                </a:cubicBezTo>
                <a:cubicBezTo>
                  <a:pt x="135387" y="654321"/>
                  <a:pt x="149236" y="653571"/>
                  <a:pt x="162560" y="650240"/>
                </a:cubicBezTo>
                <a:cubicBezTo>
                  <a:pt x="176413" y="646777"/>
                  <a:pt x="203200" y="636694"/>
                  <a:pt x="203200" y="636694"/>
                </a:cubicBezTo>
                <a:cubicBezTo>
                  <a:pt x="216747" y="638952"/>
                  <a:pt x="231290" y="637889"/>
                  <a:pt x="243840" y="643467"/>
                </a:cubicBezTo>
                <a:cubicBezTo>
                  <a:pt x="265406" y="653052"/>
                  <a:pt x="267023" y="671324"/>
                  <a:pt x="270934" y="690880"/>
                </a:cubicBezTo>
                <a:cubicBezTo>
                  <a:pt x="273627" y="704347"/>
                  <a:pt x="275014" y="718053"/>
                  <a:pt x="277707" y="731520"/>
                </a:cubicBezTo>
                <a:cubicBezTo>
                  <a:pt x="279533" y="740648"/>
                  <a:pt x="278520" y="751462"/>
                  <a:pt x="284480" y="758614"/>
                </a:cubicBezTo>
                <a:cubicBezTo>
                  <a:pt x="290944" y="766371"/>
                  <a:pt x="302543" y="767645"/>
                  <a:pt x="311574" y="772160"/>
                </a:cubicBezTo>
                <a:cubicBezTo>
                  <a:pt x="347284" y="760257"/>
                  <a:pt x="318390" y="773254"/>
                  <a:pt x="352214" y="745067"/>
                </a:cubicBezTo>
                <a:cubicBezTo>
                  <a:pt x="369722" y="730477"/>
                  <a:pt x="372488" y="731535"/>
                  <a:pt x="392854" y="724747"/>
                </a:cubicBezTo>
                <a:cubicBezTo>
                  <a:pt x="401486" y="711798"/>
                  <a:pt x="412678" y="692131"/>
                  <a:pt x="426720" y="684107"/>
                </a:cubicBezTo>
                <a:cubicBezTo>
                  <a:pt x="437363" y="678025"/>
                  <a:pt x="499372" y="670825"/>
                  <a:pt x="501227" y="670560"/>
                </a:cubicBezTo>
                <a:cubicBezTo>
                  <a:pt x="508000" y="668302"/>
                  <a:pt x="514407" y="663787"/>
                  <a:pt x="521547" y="663787"/>
                </a:cubicBezTo>
                <a:cubicBezTo>
                  <a:pt x="555449" y="663787"/>
                  <a:pt x="596533" y="663026"/>
                  <a:pt x="629920" y="677334"/>
                </a:cubicBezTo>
                <a:cubicBezTo>
                  <a:pt x="639201" y="681311"/>
                  <a:pt x="648356" y="685685"/>
                  <a:pt x="657014" y="690880"/>
                </a:cubicBezTo>
                <a:cubicBezTo>
                  <a:pt x="670975" y="699257"/>
                  <a:pt x="682208" y="712826"/>
                  <a:pt x="697654" y="717974"/>
                </a:cubicBezTo>
                <a:cubicBezTo>
                  <a:pt x="735243" y="730503"/>
                  <a:pt x="710889" y="723861"/>
                  <a:pt x="772160" y="731520"/>
                </a:cubicBezTo>
                <a:lnTo>
                  <a:pt x="846667" y="724747"/>
                </a:lnTo>
                <a:cubicBezTo>
                  <a:pt x="867011" y="722713"/>
                  <a:pt x="888413" y="724961"/>
                  <a:pt x="907627" y="717974"/>
                </a:cubicBezTo>
                <a:cubicBezTo>
                  <a:pt x="915277" y="715192"/>
                  <a:pt x="917276" y="704801"/>
                  <a:pt x="921174" y="697654"/>
                </a:cubicBezTo>
                <a:cubicBezTo>
                  <a:pt x="930844" y="679926"/>
                  <a:pt x="937065" y="660269"/>
                  <a:pt x="948267" y="643467"/>
                </a:cubicBezTo>
                <a:cubicBezTo>
                  <a:pt x="952783" y="636694"/>
                  <a:pt x="957775" y="630215"/>
                  <a:pt x="961814" y="623147"/>
                </a:cubicBezTo>
                <a:cubicBezTo>
                  <a:pt x="1018176" y="524513"/>
                  <a:pt x="944148" y="651705"/>
                  <a:pt x="982134" y="575734"/>
                </a:cubicBezTo>
                <a:cubicBezTo>
                  <a:pt x="985775" y="568453"/>
                  <a:pt x="991165" y="562187"/>
                  <a:pt x="995680" y="555414"/>
                </a:cubicBezTo>
                <a:cubicBezTo>
                  <a:pt x="1012019" y="490058"/>
                  <a:pt x="1005576" y="519484"/>
                  <a:pt x="1016000" y="467360"/>
                </a:cubicBezTo>
                <a:cubicBezTo>
                  <a:pt x="1022251" y="373604"/>
                  <a:pt x="1028837" y="335482"/>
                  <a:pt x="1016000" y="237067"/>
                </a:cubicBezTo>
                <a:cubicBezTo>
                  <a:pt x="1014311" y="224118"/>
                  <a:pt x="977195" y="172087"/>
                  <a:pt x="975360" y="169334"/>
                </a:cubicBezTo>
                <a:cubicBezTo>
                  <a:pt x="953129" y="135987"/>
                  <a:pt x="972757" y="159783"/>
                  <a:pt x="941494" y="135467"/>
                </a:cubicBezTo>
                <a:cubicBezTo>
                  <a:pt x="927575" y="124641"/>
                  <a:pt x="914773" y="112426"/>
                  <a:pt x="900854" y="101600"/>
                </a:cubicBezTo>
                <a:cubicBezTo>
                  <a:pt x="866811" y="75122"/>
                  <a:pt x="873004" y="94071"/>
                  <a:pt x="826347" y="47414"/>
                </a:cubicBezTo>
                <a:cubicBezTo>
                  <a:pt x="812791" y="33858"/>
                  <a:pt x="796312" y="15463"/>
                  <a:pt x="778934" y="6774"/>
                </a:cubicBezTo>
                <a:cubicBezTo>
                  <a:pt x="770608" y="2611"/>
                  <a:pt x="760871" y="2258"/>
                  <a:pt x="751840" y="0"/>
                </a:cubicBezTo>
                <a:lnTo>
                  <a:pt x="650240" y="6774"/>
                </a:lnTo>
                <a:lnTo>
                  <a:pt x="501227" y="13547"/>
                </a:lnTo>
                <a:cubicBezTo>
                  <a:pt x="476335" y="15056"/>
                  <a:pt x="451556" y="18062"/>
                  <a:pt x="426720" y="20320"/>
                </a:cubicBezTo>
                <a:cubicBezTo>
                  <a:pt x="413173" y="29351"/>
                  <a:pt x="395111" y="33867"/>
                  <a:pt x="386080" y="47414"/>
                </a:cubicBezTo>
                <a:cubicBezTo>
                  <a:pt x="381565" y="54187"/>
                  <a:pt x="376175" y="60453"/>
                  <a:pt x="372534" y="67734"/>
                </a:cubicBezTo>
                <a:cubicBezTo>
                  <a:pt x="369341" y="74120"/>
                  <a:pt x="369147" y="71120"/>
                  <a:pt x="365760" y="812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Vrije vorm 5">
            <a:extLst>
              <a:ext uri="{FF2B5EF4-FFF2-40B4-BE49-F238E27FC236}">
                <a16:creationId xmlns="" xmlns:a16="http://schemas.microsoft.com/office/drawing/2014/main" id="{3F1CB2D7-B3F3-3316-D33C-CE8F4F108C78}"/>
              </a:ext>
            </a:extLst>
          </p:cNvPr>
          <p:cNvSpPr/>
          <p:nvPr/>
        </p:nvSpPr>
        <p:spPr>
          <a:xfrm>
            <a:off x="7326148" y="1599527"/>
            <a:ext cx="1023359" cy="772160"/>
          </a:xfrm>
          <a:custGeom>
            <a:avLst/>
            <a:gdLst>
              <a:gd name="connsiteX0" fmla="*/ 365760 w 1023359"/>
              <a:gd name="connsiteY0" fmla="*/ 81280 h 772160"/>
              <a:gd name="connsiteX1" fmla="*/ 352214 w 1023359"/>
              <a:gd name="connsiteY1" fmla="*/ 128694 h 772160"/>
              <a:gd name="connsiteX2" fmla="*/ 311574 w 1023359"/>
              <a:gd name="connsiteY2" fmla="*/ 182880 h 772160"/>
              <a:gd name="connsiteX3" fmla="*/ 304800 w 1023359"/>
              <a:gd name="connsiteY3" fmla="*/ 203200 h 772160"/>
              <a:gd name="connsiteX4" fmla="*/ 277707 w 1023359"/>
              <a:gd name="connsiteY4" fmla="*/ 223520 h 772160"/>
              <a:gd name="connsiteX5" fmla="*/ 203200 w 1023359"/>
              <a:gd name="connsiteY5" fmla="*/ 277707 h 772160"/>
              <a:gd name="connsiteX6" fmla="*/ 176107 w 1023359"/>
              <a:gd name="connsiteY6" fmla="*/ 304800 h 772160"/>
              <a:gd name="connsiteX7" fmla="*/ 135467 w 1023359"/>
              <a:gd name="connsiteY7" fmla="*/ 358987 h 772160"/>
              <a:gd name="connsiteX8" fmla="*/ 115147 w 1023359"/>
              <a:gd name="connsiteY8" fmla="*/ 379307 h 772160"/>
              <a:gd name="connsiteX9" fmla="*/ 94827 w 1023359"/>
              <a:gd name="connsiteY9" fmla="*/ 406400 h 772160"/>
              <a:gd name="connsiteX10" fmla="*/ 67734 w 1023359"/>
              <a:gd name="connsiteY10" fmla="*/ 447040 h 772160"/>
              <a:gd name="connsiteX11" fmla="*/ 40640 w 1023359"/>
              <a:gd name="connsiteY11" fmla="*/ 474134 h 772160"/>
              <a:gd name="connsiteX12" fmla="*/ 27094 w 1023359"/>
              <a:gd name="connsiteY12" fmla="*/ 501227 h 772160"/>
              <a:gd name="connsiteX13" fmla="*/ 0 w 1023359"/>
              <a:gd name="connsiteY13" fmla="*/ 541867 h 772160"/>
              <a:gd name="connsiteX14" fmla="*/ 6774 w 1023359"/>
              <a:gd name="connsiteY14" fmla="*/ 623147 h 772160"/>
              <a:gd name="connsiteX15" fmla="*/ 20320 w 1023359"/>
              <a:gd name="connsiteY15" fmla="*/ 670560 h 772160"/>
              <a:gd name="connsiteX16" fmla="*/ 121920 w 1023359"/>
              <a:gd name="connsiteY16" fmla="*/ 657014 h 772160"/>
              <a:gd name="connsiteX17" fmla="*/ 162560 w 1023359"/>
              <a:gd name="connsiteY17" fmla="*/ 650240 h 772160"/>
              <a:gd name="connsiteX18" fmla="*/ 203200 w 1023359"/>
              <a:gd name="connsiteY18" fmla="*/ 636694 h 772160"/>
              <a:gd name="connsiteX19" fmla="*/ 243840 w 1023359"/>
              <a:gd name="connsiteY19" fmla="*/ 643467 h 772160"/>
              <a:gd name="connsiteX20" fmla="*/ 270934 w 1023359"/>
              <a:gd name="connsiteY20" fmla="*/ 690880 h 772160"/>
              <a:gd name="connsiteX21" fmla="*/ 277707 w 1023359"/>
              <a:gd name="connsiteY21" fmla="*/ 731520 h 772160"/>
              <a:gd name="connsiteX22" fmla="*/ 284480 w 1023359"/>
              <a:gd name="connsiteY22" fmla="*/ 758614 h 772160"/>
              <a:gd name="connsiteX23" fmla="*/ 311574 w 1023359"/>
              <a:gd name="connsiteY23" fmla="*/ 772160 h 772160"/>
              <a:gd name="connsiteX24" fmla="*/ 352214 w 1023359"/>
              <a:gd name="connsiteY24" fmla="*/ 745067 h 772160"/>
              <a:gd name="connsiteX25" fmla="*/ 392854 w 1023359"/>
              <a:gd name="connsiteY25" fmla="*/ 724747 h 772160"/>
              <a:gd name="connsiteX26" fmla="*/ 426720 w 1023359"/>
              <a:gd name="connsiteY26" fmla="*/ 684107 h 772160"/>
              <a:gd name="connsiteX27" fmla="*/ 501227 w 1023359"/>
              <a:gd name="connsiteY27" fmla="*/ 670560 h 772160"/>
              <a:gd name="connsiteX28" fmla="*/ 521547 w 1023359"/>
              <a:gd name="connsiteY28" fmla="*/ 663787 h 772160"/>
              <a:gd name="connsiteX29" fmla="*/ 629920 w 1023359"/>
              <a:gd name="connsiteY29" fmla="*/ 677334 h 772160"/>
              <a:gd name="connsiteX30" fmla="*/ 657014 w 1023359"/>
              <a:gd name="connsiteY30" fmla="*/ 690880 h 772160"/>
              <a:gd name="connsiteX31" fmla="*/ 697654 w 1023359"/>
              <a:gd name="connsiteY31" fmla="*/ 717974 h 772160"/>
              <a:gd name="connsiteX32" fmla="*/ 772160 w 1023359"/>
              <a:gd name="connsiteY32" fmla="*/ 731520 h 772160"/>
              <a:gd name="connsiteX33" fmla="*/ 846667 w 1023359"/>
              <a:gd name="connsiteY33" fmla="*/ 724747 h 772160"/>
              <a:gd name="connsiteX34" fmla="*/ 907627 w 1023359"/>
              <a:gd name="connsiteY34" fmla="*/ 717974 h 772160"/>
              <a:gd name="connsiteX35" fmla="*/ 921174 w 1023359"/>
              <a:gd name="connsiteY35" fmla="*/ 697654 h 772160"/>
              <a:gd name="connsiteX36" fmla="*/ 948267 w 1023359"/>
              <a:gd name="connsiteY36" fmla="*/ 643467 h 772160"/>
              <a:gd name="connsiteX37" fmla="*/ 961814 w 1023359"/>
              <a:gd name="connsiteY37" fmla="*/ 623147 h 772160"/>
              <a:gd name="connsiteX38" fmla="*/ 982134 w 1023359"/>
              <a:gd name="connsiteY38" fmla="*/ 575734 h 772160"/>
              <a:gd name="connsiteX39" fmla="*/ 995680 w 1023359"/>
              <a:gd name="connsiteY39" fmla="*/ 555414 h 772160"/>
              <a:gd name="connsiteX40" fmla="*/ 1016000 w 1023359"/>
              <a:gd name="connsiteY40" fmla="*/ 467360 h 772160"/>
              <a:gd name="connsiteX41" fmla="*/ 1016000 w 1023359"/>
              <a:gd name="connsiteY41" fmla="*/ 237067 h 772160"/>
              <a:gd name="connsiteX42" fmla="*/ 975360 w 1023359"/>
              <a:gd name="connsiteY42" fmla="*/ 169334 h 772160"/>
              <a:gd name="connsiteX43" fmla="*/ 941494 w 1023359"/>
              <a:gd name="connsiteY43" fmla="*/ 135467 h 772160"/>
              <a:gd name="connsiteX44" fmla="*/ 900854 w 1023359"/>
              <a:gd name="connsiteY44" fmla="*/ 101600 h 772160"/>
              <a:gd name="connsiteX45" fmla="*/ 826347 w 1023359"/>
              <a:gd name="connsiteY45" fmla="*/ 47414 h 772160"/>
              <a:gd name="connsiteX46" fmla="*/ 778934 w 1023359"/>
              <a:gd name="connsiteY46" fmla="*/ 6774 h 772160"/>
              <a:gd name="connsiteX47" fmla="*/ 751840 w 1023359"/>
              <a:gd name="connsiteY47" fmla="*/ 0 h 772160"/>
              <a:gd name="connsiteX48" fmla="*/ 650240 w 1023359"/>
              <a:gd name="connsiteY48" fmla="*/ 6774 h 772160"/>
              <a:gd name="connsiteX49" fmla="*/ 501227 w 1023359"/>
              <a:gd name="connsiteY49" fmla="*/ 13547 h 772160"/>
              <a:gd name="connsiteX50" fmla="*/ 426720 w 1023359"/>
              <a:gd name="connsiteY50" fmla="*/ 20320 h 772160"/>
              <a:gd name="connsiteX51" fmla="*/ 386080 w 1023359"/>
              <a:gd name="connsiteY51" fmla="*/ 47414 h 772160"/>
              <a:gd name="connsiteX52" fmla="*/ 372534 w 1023359"/>
              <a:gd name="connsiteY52" fmla="*/ 67734 h 772160"/>
              <a:gd name="connsiteX53" fmla="*/ 365760 w 1023359"/>
              <a:gd name="connsiteY53" fmla="*/ 81280 h 77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23359" h="772160">
                <a:moveTo>
                  <a:pt x="365760" y="81280"/>
                </a:moveTo>
                <a:cubicBezTo>
                  <a:pt x="362373" y="91440"/>
                  <a:pt x="358536" y="113521"/>
                  <a:pt x="352214" y="128694"/>
                </a:cubicBezTo>
                <a:cubicBezTo>
                  <a:pt x="340192" y="157547"/>
                  <a:pt x="331579" y="162875"/>
                  <a:pt x="311574" y="182880"/>
                </a:cubicBezTo>
                <a:cubicBezTo>
                  <a:pt x="309316" y="189653"/>
                  <a:pt x="309371" y="197715"/>
                  <a:pt x="304800" y="203200"/>
                </a:cubicBezTo>
                <a:cubicBezTo>
                  <a:pt x="297573" y="211872"/>
                  <a:pt x="286893" y="216958"/>
                  <a:pt x="277707" y="223520"/>
                </a:cubicBezTo>
                <a:cubicBezTo>
                  <a:pt x="251235" y="242429"/>
                  <a:pt x="228860" y="252047"/>
                  <a:pt x="203200" y="277707"/>
                </a:cubicBezTo>
                <a:cubicBezTo>
                  <a:pt x="194169" y="286738"/>
                  <a:pt x="184283" y="294988"/>
                  <a:pt x="176107" y="304800"/>
                </a:cubicBezTo>
                <a:cubicBezTo>
                  <a:pt x="161653" y="322145"/>
                  <a:pt x="151432" y="343022"/>
                  <a:pt x="135467" y="358987"/>
                </a:cubicBezTo>
                <a:cubicBezTo>
                  <a:pt x="128694" y="365760"/>
                  <a:pt x="121381" y="372034"/>
                  <a:pt x="115147" y="379307"/>
                </a:cubicBezTo>
                <a:cubicBezTo>
                  <a:pt x="107800" y="387878"/>
                  <a:pt x="101301" y="397152"/>
                  <a:pt x="94827" y="406400"/>
                </a:cubicBezTo>
                <a:cubicBezTo>
                  <a:pt x="85490" y="419738"/>
                  <a:pt x="79246" y="435528"/>
                  <a:pt x="67734" y="447040"/>
                </a:cubicBezTo>
                <a:lnTo>
                  <a:pt x="40640" y="474134"/>
                </a:lnTo>
                <a:cubicBezTo>
                  <a:pt x="36125" y="483165"/>
                  <a:pt x="32289" y="492569"/>
                  <a:pt x="27094" y="501227"/>
                </a:cubicBezTo>
                <a:cubicBezTo>
                  <a:pt x="18717" y="515188"/>
                  <a:pt x="0" y="541867"/>
                  <a:pt x="0" y="541867"/>
                </a:cubicBezTo>
                <a:cubicBezTo>
                  <a:pt x="2258" y="568960"/>
                  <a:pt x="3402" y="596170"/>
                  <a:pt x="6774" y="623147"/>
                </a:cubicBezTo>
                <a:cubicBezTo>
                  <a:pt x="8475" y="636755"/>
                  <a:pt x="15822" y="657064"/>
                  <a:pt x="20320" y="670560"/>
                </a:cubicBezTo>
                <a:cubicBezTo>
                  <a:pt x="167045" y="657222"/>
                  <a:pt x="47137" y="671971"/>
                  <a:pt x="121920" y="657014"/>
                </a:cubicBezTo>
                <a:cubicBezTo>
                  <a:pt x="135387" y="654321"/>
                  <a:pt x="149236" y="653571"/>
                  <a:pt x="162560" y="650240"/>
                </a:cubicBezTo>
                <a:cubicBezTo>
                  <a:pt x="176413" y="646777"/>
                  <a:pt x="203200" y="636694"/>
                  <a:pt x="203200" y="636694"/>
                </a:cubicBezTo>
                <a:cubicBezTo>
                  <a:pt x="216747" y="638952"/>
                  <a:pt x="231290" y="637889"/>
                  <a:pt x="243840" y="643467"/>
                </a:cubicBezTo>
                <a:cubicBezTo>
                  <a:pt x="265406" y="653052"/>
                  <a:pt x="267023" y="671324"/>
                  <a:pt x="270934" y="690880"/>
                </a:cubicBezTo>
                <a:cubicBezTo>
                  <a:pt x="273627" y="704347"/>
                  <a:pt x="275014" y="718053"/>
                  <a:pt x="277707" y="731520"/>
                </a:cubicBezTo>
                <a:cubicBezTo>
                  <a:pt x="279533" y="740648"/>
                  <a:pt x="278520" y="751462"/>
                  <a:pt x="284480" y="758614"/>
                </a:cubicBezTo>
                <a:cubicBezTo>
                  <a:pt x="290944" y="766371"/>
                  <a:pt x="302543" y="767645"/>
                  <a:pt x="311574" y="772160"/>
                </a:cubicBezTo>
                <a:cubicBezTo>
                  <a:pt x="347284" y="760257"/>
                  <a:pt x="318390" y="773254"/>
                  <a:pt x="352214" y="745067"/>
                </a:cubicBezTo>
                <a:cubicBezTo>
                  <a:pt x="369722" y="730477"/>
                  <a:pt x="372488" y="731535"/>
                  <a:pt x="392854" y="724747"/>
                </a:cubicBezTo>
                <a:cubicBezTo>
                  <a:pt x="401486" y="711798"/>
                  <a:pt x="412678" y="692131"/>
                  <a:pt x="426720" y="684107"/>
                </a:cubicBezTo>
                <a:cubicBezTo>
                  <a:pt x="437363" y="678025"/>
                  <a:pt x="499372" y="670825"/>
                  <a:pt x="501227" y="670560"/>
                </a:cubicBezTo>
                <a:cubicBezTo>
                  <a:pt x="508000" y="668302"/>
                  <a:pt x="514407" y="663787"/>
                  <a:pt x="521547" y="663787"/>
                </a:cubicBezTo>
                <a:cubicBezTo>
                  <a:pt x="555449" y="663787"/>
                  <a:pt x="596533" y="663026"/>
                  <a:pt x="629920" y="677334"/>
                </a:cubicBezTo>
                <a:cubicBezTo>
                  <a:pt x="639201" y="681311"/>
                  <a:pt x="648356" y="685685"/>
                  <a:pt x="657014" y="690880"/>
                </a:cubicBezTo>
                <a:cubicBezTo>
                  <a:pt x="670975" y="699257"/>
                  <a:pt x="682208" y="712826"/>
                  <a:pt x="697654" y="717974"/>
                </a:cubicBezTo>
                <a:cubicBezTo>
                  <a:pt x="735243" y="730503"/>
                  <a:pt x="710889" y="723861"/>
                  <a:pt x="772160" y="731520"/>
                </a:cubicBezTo>
                <a:lnTo>
                  <a:pt x="846667" y="724747"/>
                </a:lnTo>
                <a:cubicBezTo>
                  <a:pt x="867011" y="722713"/>
                  <a:pt x="888413" y="724961"/>
                  <a:pt x="907627" y="717974"/>
                </a:cubicBezTo>
                <a:cubicBezTo>
                  <a:pt x="915277" y="715192"/>
                  <a:pt x="917276" y="704801"/>
                  <a:pt x="921174" y="697654"/>
                </a:cubicBezTo>
                <a:cubicBezTo>
                  <a:pt x="930844" y="679926"/>
                  <a:pt x="937065" y="660269"/>
                  <a:pt x="948267" y="643467"/>
                </a:cubicBezTo>
                <a:cubicBezTo>
                  <a:pt x="952783" y="636694"/>
                  <a:pt x="957775" y="630215"/>
                  <a:pt x="961814" y="623147"/>
                </a:cubicBezTo>
                <a:cubicBezTo>
                  <a:pt x="1018176" y="524513"/>
                  <a:pt x="944148" y="651705"/>
                  <a:pt x="982134" y="575734"/>
                </a:cubicBezTo>
                <a:cubicBezTo>
                  <a:pt x="985775" y="568453"/>
                  <a:pt x="991165" y="562187"/>
                  <a:pt x="995680" y="555414"/>
                </a:cubicBezTo>
                <a:cubicBezTo>
                  <a:pt x="1012019" y="490058"/>
                  <a:pt x="1005576" y="519484"/>
                  <a:pt x="1016000" y="467360"/>
                </a:cubicBezTo>
                <a:cubicBezTo>
                  <a:pt x="1022251" y="373604"/>
                  <a:pt x="1028837" y="335482"/>
                  <a:pt x="1016000" y="237067"/>
                </a:cubicBezTo>
                <a:cubicBezTo>
                  <a:pt x="1014311" y="224118"/>
                  <a:pt x="977195" y="172087"/>
                  <a:pt x="975360" y="169334"/>
                </a:cubicBezTo>
                <a:cubicBezTo>
                  <a:pt x="953129" y="135987"/>
                  <a:pt x="972757" y="159783"/>
                  <a:pt x="941494" y="135467"/>
                </a:cubicBezTo>
                <a:cubicBezTo>
                  <a:pt x="927575" y="124641"/>
                  <a:pt x="914773" y="112426"/>
                  <a:pt x="900854" y="101600"/>
                </a:cubicBezTo>
                <a:cubicBezTo>
                  <a:pt x="866811" y="75122"/>
                  <a:pt x="873004" y="94071"/>
                  <a:pt x="826347" y="47414"/>
                </a:cubicBezTo>
                <a:cubicBezTo>
                  <a:pt x="812791" y="33858"/>
                  <a:pt x="796312" y="15463"/>
                  <a:pt x="778934" y="6774"/>
                </a:cubicBezTo>
                <a:cubicBezTo>
                  <a:pt x="770608" y="2611"/>
                  <a:pt x="760871" y="2258"/>
                  <a:pt x="751840" y="0"/>
                </a:cubicBezTo>
                <a:lnTo>
                  <a:pt x="650240" y="6774"/>
                </a:lnTo>
                <a:lnTo>
                  <a:pt x="501227" y="13547"/>
                </a:lnTo>
                <a:cubicBezTo>
                  <a:pt x="476335" y="15056"/>
                  <a:pt x="451556" y="18062"/>
                  <a:pt x="426720" y="20320"/>
                </a:cubicBezTo>
                <a:cubicBezTo>
                  <a:pt x="413173" y="29351"/>
                  <a:pt x="395111" y="33867"/>
                  <a:pt x="386080" y="47414"/>
                </a:cubicBezTo>
                <a:cubicBezTo>
                  <a:pt x="381565" y="54187"/>
                  <a:pt x="376175" y="60453"/>
                  <a:pt x="372534" y="67734"/>
                </a:cubicBezTo>
                <a:cubicBezTo>
                  <a:pt x="369341" y="74120"/>
                  <a:pt x="369147" y="71120"/>
                  <a:pt x="365760" y="812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 xmlns:a16="http://schemas.microsoft.com/office/drawing/2014/main" id="{19EDBFCA-6E4C-4298-34A2-4FC2562D067C}"/>
              </a:ext>
            </a:extLst>
          </p:cNvPr>
          <p:cNvSpPr/>
          <p:nvPr/>
        </p:nvSpPr>
        <p:spPr>
          <a:xfrm>
            <a:off x="6669742" y="5109883"/>
            <a:ext cx="4598893" cy="1183341"/>
          </a:xfrm>
          <a:prstGeom prst="rect">
            <a:avLst/>
          </a:prstGeom>
          <a:solidFill>
            <a:srgbClr val="E4EF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8">
            <a:extLst>
              <a:ext uri="{FF2B5EF4-FFF2-40B4-BE49-F238E27FC236}">
                <a16:creationId xmlns="" xmlns:a16="http://schemas.microsoft.com/office/drawing/2014/main" id="{D6D3A823-03F2-0836-6E1B-73FB55CE9F90}"/>
              </a:ext>
            </a:extLst>
          </p:cNvPr>
          <p:cNvSpPr>
            <a:spLocks noGrp="1"/>
          </p:cNvSpPr>
          <p:nvPr>
            <p:ph type="body" sz="half" idx="2"/>
          </p:nvPr>
        </p:nvSpPr>
        <p:spPr>
          <a:xfrm>
            <a:off x="7899083" y="5270538"/>
            <a:ext cx="3288870" cy="862031"/>
          </a:xfrm>
        </p:spPr>
        <p:txBody>
          <a:bodyPr>
            <a:normAutofit fontScale="92500" lnSpcReduction="10000"/>
          </a:bodyPr>
          <a:lstStyle/>
          <a:p>
            <a:r>
              <a:rPr lang="nl-NL" b="1"/>
              <a:t>Meer inspiratie? </a:t>
            </a:r>
            <a:br>
              <a:rPr lang="nl-NL" b="1"/>
            </a:br>
            <a:r>
              <a:rPr lang="nl-NL"/>
              <a:t>Neem een kijkje op </a:t>
            </a:r>
            <a:r>
              <a:rPr lang="nl-NL" u="sng">
                <a:uFill>
                  <a:solidFill>
                    <a:srgbClr val="1A9DD8"/>
                  </a:solidFill>
                </a:uFill>
                <a:hlinkClick r:id="rId4">
                  <a:extLst>
                    <a:ext uri="{A12FA001-AC4F-418D-AE19-62706E023703}">
                      <ahyp:hlinkClr xmlns:ahyp="http://schemas.microsoft.com/office/drawing/2018/hyperlinkcolor" xmlns="" val="tx"/>
                    </a:ext>
                  </a:extLst>
                </a:hlinkClick>
              </a:rPr>
              <a:t>www.blauwgroenvlaanderen.be</a:t>
            </a:r>
            <a:endParaRPr lang="nl-NL" u="sng">
              <a:uFill>
                <a:solidFill>
                  <a:srgbClr val="1A9DD8"/>
                </a:solidFill>
              </a:uFill>
            </a:endParaRPr>
          </a:p>
        </p:txBody>
      </p:sp>
      <p:pic>
        <p:nvPicPr>
          <p:cNvPr id="16" name="Afbeelding 15" descr="Afbeelding met patroon, Graphics, pixel, ontwerp&#10;&#10;Automatisch gegenereerde beschrijving">
            <a:extLst>
              <a:ext uri="{FF2B5EF4-FFF2-40B4-BE49-F238E27FC236}">
                <a16:creationId xmlns="" xmlns:a16="http://schemas.microsoft.com/office/drawing/2014/main" id="{1B2E9C25-DD40-A334-F750-7FBA1521E93A}"/>
              </a:ext>
            </a:extLst>
          </p:cNvPr>
          <p:cNvPicPr>
            <a:picLocks noChangeAspect="1"/>
          </p:cNvPicPr>
          <p:nvPr/>
        </p:nvPicPr>
        <p:blipFill>
          <a:blip r:embed="rId5"/>
          <a:stretch>
            <a:fillRect/>
          </a:stretch>
        </p:blipFill>
        <p:spPr>
          <a:xfrm>
            <a:off x="6783295" y="5211483"/>
            <a:ext cx="980140" cy="980140"/>
          </a:xfrm>
          <a:prstGeom prst="rect">
            <a:avLst/>
          </a:prstGeom>
        </p:spPr>
      </p:pic>
    </p:spTree>
    <p:extLst>
      <p:ext uri="{BB962C8B-B14F-4D97-AF65-F5344CB8AC3E}">
        <p14:creationId xmlns:p14="http://schemas.microsoft.com/office/powerpoint/2010/main" val="1547012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 xmlns:a16="http://schemas.microsoft.com/office/drawing/2014/main" id="{84EB57D7-099D-A1C1-C9BE-94DB9FB2AE58}"/>
              </a:ext>
            </a:extLst>
          </p:cNvPr>
          <p:cNvSpPr/>
          <p:nvPr/>
        </p:nvSpPr>
        <p:spPr>
          <a:xfrm>
            <a:off x="0" y="0"/>
            <a:ext cx="12192000" cy="6858000"/>
          </a:xfrm>
          <a:prstGeom prst="rect">
            <a:avLst/>
          </a:prstGeom>
          <a:solidFill>
            <a:srgbClr val="E4EF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itel 2">
            <a:extLst>
              <a:ext uri="{FF2B5EF4-FFF2-40B4-BE49-F238E27FC236}">
                <a16:creationId xmlns="" xmlns:a16="http://schemas.microsoft.com/office/drawing/2014/main" id="{4519A6E0-6F6B-4E13-F724-3BC29F49BD5F}"/>
              </a:ext>
            </a:extLst>
          </p:cNvPr>
          <p:cNvSpPr>
            <a:spLocks noGrp="1"/>
          </p:cNvSpPr>
          <p:nvPr>
            <p:ph type="ctrTitle"/>
          </p:nvPr>
        </p:nvSpPr>
        <p:spPr>
          <a:xfrm>
            <a:off x="1366605" y="3812647"/>
            <a:ext cx="4906179" cy="789955"/>
          </a:xfrm>
        </p:spPr>
        <p:txBody>
          <a:bodyPr>
            <a:normAutofit/>
          </a:bodyPr>
          <a:lstStyle/>
          <a:p>
            <a:r>
              <a:rPr lang="nl-BE">
                <a:latin typeface="Source Sans Pro Black"/>
                <a:ea typeface="Source Sans Pro Black"/>
              </a:rPr>
              <a:t>Geurhinder na</a:t>
            </a:r>
            <a:endParaRPr lang="nl-BE"/>
          </a:p>
        </p:txBody>
      </p:sp>
      <p:sp>
        <p:nvSpPr>
          <p:cNvPr id="4" name="Tijdelijke aanduiding voor tekst 3">
            <a:extLst>
              <a:ext uri="{FF2B5EF4-FFF2-40B4-BE49-F238E27FC236}">
                <a16:creationId xmlns="" xmlns:a16="http://schemas.microsoft.com/office/drawing/2014/main" id="{BE89D14F-62B4-036D-DD42-1DBEE03C3248}"/>
              </a:ext>
            </a:extLst>
          </p:cNvPr>
          <p:cNvSpPr>
            <a:spLocks noGrp="1"/>
          </p:cNvSpPr>
          <p:nvPr>
            <p:ph type="body" sz="quarter" idx="10"/>
          </p:nvPr>
        </p:nvSpPr>
        <p:spPr>
          <a:xfrm>
            <a:off x="1366838" y="4701580"/>
            <a:ext cx="7093107" cy="678907"/>
          </a:xfrm>
        </p:spPr>
        <p:txBody>
          <a:bodyPr vert="horz" lIns="91440" tIns="45720" rIns="91440" bIns="45720" rtlCol="0" anchor="t">
            <a:noAutofit/>
          </a:bodyPr>
          <a:lstStyle/>
          <a:p>
            <a:r>
              <a:rPr lang="nl-BE">
                <a:latin typeface="Source Sans Pro Black"/>
                <a:ea typeface="Source Sans Pro Black"/>
              </a:rPr>
              <a:t>Afkoppelingswerken?</a:t>
            </a:r>
          </a:p>
        </p:txBody>
      </p:sp>
    </p:spTree>
    <p:extLst>
      <p:ext uri="{BB962C8B-B14F-4D97-AF65-F5344CB8AC3E}">
        <p14:creationId xmlns:p14="http://schemas.microsoft.com/office/powerpoint/2010/main" val="4130920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descr="Afbeelding met huis, raam, ontwerp&#10;&#10;Automatisch gegenereerde beschrijving">
            <a:extLst>
              <a:ext uri="{FF2B5EF4-FFF2-40B4-BE49-F238E27FC236}">
                <a16:creationId xmlns="" xmlns:a16="http://schemas.microsoft.com/office/drawing/2014/main" id="{B5C0D5FC-EED3-C444-6E5C-0EB3974A7D9B}"/>
              </a:ext>
            </a:extLst>
          </p:cNvPr>
          <p:cNvPicPr>
            <a:picLocks noChangeAspect="1"/>
          </p:cNvPicPr>
          <p:nvPr/>
        </p:nvPicPr>
        <p:blipFill>
          <a:blip r:embed="rId3"/>
          <a:stretch>
            <a:fillRect/>
          </a:stretch>
        </p:blipFill>
        <p:spPr>
          <a:xfrm flipH="1">
            <a:off x="4670779" y="659053"/>
            <a:ext cx="7246708" cy="5878333"/>
          </a:xfrm>
          <a:prstGeom prst="rect">
            <a:avLst/>
          </a:prstGeom>
          <a:ln>
            <a:noFill/>
          </a:ln>
        </p:spPr>
      </p:pic>
      <p:sp>
        <p:nvSpPr>
          <p:cNvPr id="5" name="Tijdelijke aanduiding voor dianummer 1">
            <a:extLst>
              <a:ext uri="{FF2B5EF4-FFF2-40B4-BE49-F238E27FC236}">
                <a16:creationId xmlns="" xmlns:a16="http://schemas.microsoft.com/office/drawing/2014/main" id="{91109AF5-9A03-6112-0570-5C6C7B88F4C6}"/>
              </a:ext>
            </a:extLst>
          </p:cNvPr>
          <p:cNvSpPr txBox="1">
            <a:spLocks/>
          </p:cNvSpPr>
          <p:nvPr/>
        </p:nvSpPr>
        <p:spPr>
          <a:xfrm>
            <a:off x="8610600" y="6356350"/>
            <a:ext cx="2743200" cy="365125"/>
          </a:xfrm>
          <a:prstGeom prst="rect">
            <a:avLst/>
          </a:prstGeom>
        </p:spPr>
        <p:txBody>
          <a:bodyPr vert="horz" lIns="91440" tIns="45720" rIns="91440" bIns="45720" rtlCol="0" anchor="ctr">
            <a:normAutofit/>
          </a:bodyPr>
          <a:lstStyle>
            <a:defPPr>
              <a:defRPr lang="nl-BE"/>
            </a:defPPr>
            <a:lvl1pPr marL="0" algn="r" defTabSz="914400" rtl="0" eaLnBrk="1" latinLnBrk="0" hangingPunct="1">
              <a:defRPr sz="1200" b="1" kern="1200">
                <a:solidFill>
                  <a:srgbClr val="009DE1"/>
                </a:solidFill>
                <a:latin typeface="Source Sans Pro" panose="020B0503030403020204" pitchFamily="34" charset="0"/>
                <a:ea typeface="Source Sans Pro" panose="020B050303040302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77F5ABDD-BE9F-C94B-BD23-5C887EF8759F}" type="slidenum">
              <a:rPr lang="en-US" smtClean="0">
                <a:solidFill>
                  <a:srgbClr val="1A9DD8"/>
                </a:solidFill>
                <a:latin typeface="+mn-lt"/>
                <a:ea typeface="+mn-ea"/>
              </a:rPr>
              <a:pPr>
                <a:spcAft>
                  <a:spcPts val="600"/>
                </a:spcAft>
              </a:pPr>
              <a:t>42</a:t>
            </a:fld>
            <a:endParaRPr lang="en-US">
              <a:solidFill>
                <a:srgbClr val="1A9DD8"/>
              </a:solidFill>
              <a:latin typeface="+mn-lt"/>
              <a:ea typeface="+mn-ea"/>
            </a:endParaRPr>
          </a:p>
        </p:txBody>
      </p:sp>
      <p:grpSp>
        <p:nvGrpSpPr>
          <p:cNvPr id="7" name="Groep 6">
            <a:extLst>
              <a:ext uri="{FF2B5EF4-FFF2-40B4-BE49-F238E27FC236}">
                <a16:creationId xmlns="" xmlns:a16="http://schemas.microsoft.com/office/drawing/2014/main" id="{F26617D9-C17F-CA05-8DE6-5090A78703ED}"/>
              </a:ext>
            </a:extLst>
          </p:cNvPr>
          <p:cNvGrpSpPr/>
          <p:nvPr/>
        </p:nvGrpSpPr>
        <p:grpSpPr>
          <a:xfrm>
            <a:off x="6433020" y="2626295"/>
            <a:ext cx="446586" cy="370675"/>
            <a:chOff x="9909810" y="1800225"/>
            <a:chExt cx="464357" cy="385425"/>
          </a:xfrm>
        </p:grpSpPr>
        <p:sp>
          <p:nvSpPr>
            <p:cNvPr id="8" name="Ovaal 7">
              <a:extLst>
                <a:ext uri="{FF2B5EF4-FFF2-40B4-BE49-F238E27FC236}">
                  <a16:creationId xmlns="" xmlns:a16="http://schemas.microsoft.com/office/drawing/2014/main" id="{8E853B57-8F3C-CE57-A097-7A46A52E1D91}"/>
                </a:ext>
              </a:extLst>
            </p:cNvPr>
            <p:cNvSpPr/>
            <p:nvPr/>
          </p:nvSpPr>
          <p:spPr>
            <a:xfrm>
              <a:off x="9909810" y="1800225"/>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a:extLst>
                <a:ext uri="{FF2B5EF4-FFF2-40B4-BE49-F238E27FC236}">
                  <a16:creationId xmlns="" xmlns:a16="http://schemas.microsoft.com/office/drawing/2014/main" id="{55DAB9C8-2020-9FB0-2CCB-56BC64BD7CB2}"/>
                </a:ext>
              </a:extLst>
            </p:cNvPr>
            <p:cNvSpPr txBox="1"/>
            <p:nvPr/>
          </p:nvSpPr>
          <p:spPr>
            <a:xfrm>
              <a:off x="9944439" y="1816318"/>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3</a:t>
              </a:r>
            </a:p>
          </p:txBody>
        </p:sp>
      </p:grpSp>
      <p:grpSp>
        <p:nvGrpSpPr>
          <p:cNvPr id="13" name="Groep 12">
            <a:extLst>
              <a:ext uri="{FF2B5EF4-FFF2-40B4-BE49-F238E27FC236}">
                <a16:creationId xmlns="" xmlns:a16="http://schemas.microsoft.com/office/drawing/2014/main" id="{9A1ABC9C-59D7-3545-9FDA-FD9B12EEDA3D}"/>
              </a:ext>
            </a:extLst>
          </p:cNvPr>
          <p:cNvGrpSpPr/>
          <p:nvPr/>
        </p:nvGrpSpPr>
        <p:grpSpPr>
          <a:xfrm>
            <a:off x="8676206" y="2950815"/>
            <a:ext cx="450093" cy="362755"/>
            <a:chOff x="9189720" y="5074920"/>
            <a:chExt cx="468004" cy="377190"/>
          </a:xfrm>
        </p:grpSpPr>
        <p:sp>
          <p:nvSpPr>
            <p:cNvPr id="14" name="Ovaal 13">
              <a:extLst>
                <a:ext uri="{FF2B5EF4-FFF2-40B4-BE49-F238E27FC236}">
                  <a16:creationId xmlns="" xmlns:a16="http://schemas.microsoft.com/office/drawing/2014/main" id="{5D58C669-EB55-7802-D126-005FA2FE2020}"/>
                </a:ext>
              </a:extLst>
            </p:cNvPr>
            <p:cNvSpPr/>
            <p:nvPr/>
          </p:nvSpPr>
          <p:spPr>
            <a:xfrm>
              <a:off x="9189720" y="5074920"/>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Tekstvak 14">
              <a:extLst>
                <a:ext uri="{FF2B5EF4-FFF2-40B4-BE49-F238E27FC236}">
                  <a16:creationId xmlns="" xmlns:a16="http://schemas.microsoft.com/office/drawing/2014/main" id="{7DAB9523-BE08-73EC-3FD5-7BFDE853AD67}"/>
                </a:ext>
              </a:extLst>
            </p:cNvPr>
            <p:cNvSpPr txBox="1"/>
            <p:nvPr/>
          </p:nvSpPr>
          <p:spPr>
            <a:xfrm>
              <a:off x="9227996" y="5078849"/>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1</a:t>
              </a:r>
            </a:p>
          </p:txBody>
        </p:sp>
      </p:grpSp>
      <p:sp>
        <p:nvSpPr>
          <p:cNvPr id="29" name="Titel 28">
            <a:extLst>
              <a:ext uri="{FF2B5EF4-FFF2-40B4-BE49-F238E27FC236}">
                <a16:creationId xmlns="" xmlns:a16="http://schemas.microsoft.com/office/drawing/2014/main" id="{E1C5D550-6264-B2E7-750D-D5B117013E99}"/>
              </a:ext>
            </a:extLst>
          </p:cNvPr>
          <p:cNvSpPr>
            <a:spLocks noGrp="1"/>
          </p:cNvSpPr>
          <p:nvPr>
            <p:ph type="title"/>
          </p:nvPr>
        </p:nvSpPr>
        <p:spPr/>
        <p:txBody>
          <a:bodyPr>
            <a:normAutofit fontScale="90000"/>
          </a:bodyPr>
          <a:lstStyle/>
          <a:p>
            <a:r>
              <a:rPr lang="nl-BE">
                <a:latin typeface="Source Sans Pro"/>
                <a:ea typeface="Source Sans Pro"/>
              </a:rPr>
              <a:t>Vermijd geurhinder door </a:t>
            </a:r>
            <a:r>
              <a:rPr lang="nl-BE"/>
              <a:t/>
            </a:r>
            <a:br>
              <a:rPr lang="nl-BE"/>
            </a:br>
            <a:r>
              <a:rPr lang="nl-BE">
                <a:latin typeface="Source Sans Pro"/>
                <a:ea typeface="Source Sans Pro"/>
              </a:rPr>
              <a:t>goede be- en ontluchting</a:t>
            </a:r>
          </a:p>
        </p:txBody>
      </p:sp>
      <p:grpSp>
        <p:nvGrpSpPr>
          <p:cNvPr id="31" name="Groep 30">
            <a:extLst>
              <a:ext uri="{FF2B5EF4-FFF2-40B4-BE49-F238E27FC236}">
                <a16:creationId xmlns="" xmlns:a16="http://schemas.microsoft.com/office/drawing/2014/main" id="{1DEA1F32-2283-0F15-07A3-9D830B9F8FF9}"/>
              </a:ext>
            </a:extLst>
          </p:cNvPr>
          <p:cNvGrpSpPr/>
          <p:nvPr/>
        </p:nvGrpSpPr>
        <p:grpSpPr>
          <a:xfrm>
            <a:off x="872165" y="1914053"/>
            <a:ext cx="450096" cy="362755"/>
            <a:chOff x="9189720" y="5074920"/>
            <a:chExt cx="468007" cy="377190"/>
          </a:xfrm>
        </p:grpSpPr>
        <p:sp>
          <p:nvSpPr>
            <p:cNvPr id="32" name="Ovaal 31">
              <a:extLst>
                <a:ext uri="{FF2B5EF4-FFF2-40B4-BE49-F238E27FC236}">
                  <a16:creationId xmlns="" xmlns:a16="http://schemas.microsoft.com/office/drawing/2014/main" id="{7A4BD850-ACFE-1682-979A-D42DB237EE9B}"/>
                </a:ext>
              </a:extLst>
            </p:cNvPr>
            <p:cNvSpPr/>
            <p:nvPr/>
          </p:nvSpPr>
          <p:spPr>
            <a:xfrm>
              <a:off x="9189720" y="5074920"/>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Tekstvak 32">
              <a:extLst>
                <a:ext uri="{FF2B5EF4-FFF2-40B4-BE49-F238E27FC236}">
                  <a16:creationId xmlns="" xmlns:a16="http://schemas.microsoft.com/office/drawing/2014/main" id="{3FDB6876-67A1-14FA-B3F4-505642461638}"/>
                </a:ext>
              </a:extLst>
            </p:cNvPr>
            <p:cNvSpPr txBox="1"/>
            <p:nvPr/>
          </p:nvSpPr>
          <p:spPr>
            <a:xfrm>
              <a:off x="9227999" y="5078849"/>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1</a:t>
              </a:r>
            </a:p>
          </p:txBody>
        </p:sp>
      </p:grpSp>
      <p:grpSp>
        <p:nvGrpSpPr>
          <p:cNvPr id="35" name="Groep 34">
            <a:extLst>
              <a:ext uri="{FF2B5EF4-FFF2-40B4-BE49-F238E27FC236}">
                <a16:creationId xmlns="" xmlns:a16="http://schemas.microsoft.com/office/drawing/2014/main" id="{12A4CB36-4BAE-7A9D-F8D6-FC9F5992070F}"/>
              </a:ext>
            </a:extLst>
          </p:cNvPr>
          <p:cNvGrpSpPr/>
          <p:nvPr/>
        </p:nvGrpSpPr>
        <p:grpSpPr>
          <a:xfrm>
            <a:off x="866222" y="2708705"/>
            <a:ext cx="448786" cy="362755"/>
            <a:chOff x="9241155" y="1800225"/>
            <a:chExt cx="466644" cy="377190"/>
          </a:xfrm>
        </p:grpSpPr>
        <p:sp>
          <p:nvSpPr>
            <p:cNvPr id="36" name="Ovaal 35">
              <a:extLst>
                <a:ext uri="{FF2B5EF4-FFF2-40B4-BE49-F238E27FC236}">
                  <a16:creationId xmlns="" xmlns:a16="http://schemas.microsoft.com/office/drawing/2014/main" id="{82918C84-B7D2-44C9-629B-B80055A68EC1}"/>
                </a:ext>
              </a:extLst>
            </p:cNvPr>
            <p:cNvSpPr/>
            <p:nvPr/>
          </p:nvSpPr>
          <p:spPr>
            <a:xfrm>
              <a:off x="9241155" y="1800225"/>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Tekstvak 36">
              <a:extLst>
                <a:ext uri="{FF2B5EF4-FFF2-40B4-BE49-F238E27FC236}">
                  <a16:creationId xmlns="" xmlns:a16="http://schemas.microsoft.com/office/drawing/2014/main" id="{4CE8FDCB-2C39-EA73-3111-4A1370CF9EF5}"/>
                </a:ext>
              </a:extLst>
            </p:cNvPr>
            <p:cNvSpPr txBox="1"/>
            <p:nvPr/>
          </p:nvSpPr>
          <p:spPr>
            <a:xfrm>
              <a:off x="9278072" y="1800225"/>
              <a:ext cx="429727"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2</a:t>
              </a:r>
            </a:p>
          </p:txBody>
        </p:sp>
      </p:grpSp>
      <p:grpSp>
        <p:nvGrpSpPr>
          <p:cNvPr id="38" name="Groep 37">
            <a:extLst>
              <a:ext uri="{FF2B5EF4-FFF2-40B4-BE49-F238E27FC236}">
                <a16:creationId xmlns="" xmlns:a16="http://schemas.microsoft.com/office/drawing/2014/main" id="{484F3F25-642A-9936-F0DD-DC6568F5E490}"/>
              </a:ext>
            </a:extLst>
          </p:cNvPr>
          <p:cNvGrpSpPr/>
          <p:nvPr/>
        </p:nvGrpSpPr>
        <p:grpSpPr>
          <a:xfrm>
            <a:off x="872165" y="3470592"/>
            <a:ext cx="448652" cy="362755"/>
            <a:chOff x="9909810" y="1800225"/>
            <a:chExt cx="466506" cy="377190"/>
          </a:xfrm>
        </p:grpSpPr>
        <p:sp>
          <p:nvSpPr>
            <p:cNvPr id="39" name="Ovaal 38">
              <a:extLst>
                <a:ext uri="{FF2B5EF4-FFF2-40B4-BE49-F238E27FC236}">
                  <a16:creationId xmlns="" xmlns:a16="http://schemas.microsoft.com/office/drawing/2014/main" id="{E6BBCB1A-4E6F-B2E0-808C-7B29324D4169}"/>
                </a:ext>
              </a:extLst>
            </p:cNvPr>
            <p:cNvSpPr/>
            <p:nvPr/>
          </p:nvSpPr>
          <p:spPr>
            <a:xfrm>
              <a:off x="9909810" y="1800225"/>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0" name="Tekstvak 39">
              <a:extLst>
                <a:ext uri="{FF2B5EF4-FFF2-40B4-BE49-F238E27FC236}">
                  <a16:creationId xmlns="" xmlns:a16="http://schemas.microsoft.com/office/drawing/2014/main" id="{21C44513-113F-BBA2-6509-6BD167288530}"/>
                </a:ext>
              </a:extLst>
            </p:cNvPr>
            <p:cNvSpPr txBox="1"/>
            <p:nvPr/>
          </p:nvSpPr>
          <p:spPr>
            <a:xfrm>
              <a:off x="9946588" y="1804848"/>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3</a:t>
              </a:r>
            </a:p>
          </p:txBody>
        </p:sp>
      </p:grpSp>
      <p:sp>
        <p:nvSpPr>
          <p:cNvPr id="41" name="Tijdelijke aanduiding voor tekst 6">
            <a:extLst>
              <a:ext uri="{FF2B5EF4-FFF2-40B4-BE49-F238E27FC236}">
                <a16:creationId xmlns="" xmlns:a16="http://schemas.microsoft.com/office/drawing/2014/main" id="{DB737C40-0491-8783-DADE-737726A85D2C}"/>
              </a:ext>
            </a:extLst>
          </p:cNvPr>
          <p:cNvSpPr txBox="1">
            <a:spLocks/>
          </p:cNvSpPr>
          <p:nvPr/>
        </p:nvSpPr>
        <p:spPr>
          <a:xfrm>
            <a:off x="1354094" y="1562292"/>
            <a:ext cx="4523485" cy="1186100"/>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800">
                <a:latin typeface="Source Sans Pro"/>
                <a:ea typeface="Source Sans Pro"/>
              </a:rPr>
              <a:t>Via het </a:t>
            </a:r>
            <a:r>
              <a:rPr lang="nl-BE" sz="1800" b="1">
                <a:latin typeface="Source Sans Pro"/>
                <a:ea typeface="Source Sans Pro"/>
              </a:rPr>
              <a:t>sanitair afvoerstelsel</a:t>
            </a:r>
            <a:r>
              <a:rPr lang="nl-BE" sz="1800">
                <a:latin typeface="Source Sans Pro"/>
                <a:ea typeface="Source Sans Pro"/>
              </a:rPr>
              <a:t>, dat door het dak naar buiten leidt (</a:t>
            </a:r>
            <a:r>
              <a:rPr lang="nl-BE" sz="1800">
                <a:solidFill>
                  <a:srgbClr val="1A9DD8"/>
                </a:solidFill>
                <a:latin typeface="Source Sans Pro"/>
                <a:ea typeface="Source Sans Pro"/>
              </a:rPr>
              <a:t>binnenshuis</a:t>
            </a:r>
            <a:r>
              <a:rPr lang="nl-BE" sz="1800">
                <a:latin typeface="Source Sans Pro"/>
                <a:ea typeface="Source Sans Pro"/>
              </a:rPr>
              <a:t>)</a:t>
            </a:r>
          </a:p>
        </p:txBody>
      </p:sp>
      <p:cxnSp>
        <p:nvCxnSpPr>
          <p:cNvPr id="43" name="Rechte verbindingslijn 42">
            <a:extLst>
              <a:ext uri="{FF2B5EF4-FFF2-40B4-BE49-F238E27FC236}">
                <a16:creationId xmlns="" xmlns:a16="http://schemas.microsoft.com/office/drawing/2014/main" id="{A20EA90A-4395-1CEA-2951-1F81B21BC313}"/>
              </a:ext>
            </a:extLst>
          </p:cNvPr>
          <p:cNvCxnSpPr>
            <a:cxnSpLocks/>
          </p:cNvCxnSpPr>
          <p:nvPr/>
        </p:nvCxnSpPr>
        <p:spPr>
          <a:xfrm>
            <a:off x="6677178" y="2811633"/>
            <a:ext cx="373314" cy="0"/>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 xmlns:a16="http://schemas.microsoft.com/office/drawing/2014/main" id="{7412D880-666B-0B27-F4EA-BCF026F09CE7}"/>
              </a:ext>
            </a:extLst>
          </p:cNvPr>
          <p:cNvCxnSpPr>
            <a:cxnSpLocks/>
          </p:cNvCxnSpPr>
          <p:nvPr/>
        </p:nvCxnSpPr>
        <p:spPr>
          <a:xfrm>
            <a:off x="8915318" y="3174388"/>
            <a:ext cx="212725" cy="0"/>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grpSp>
        <p:nvGrpSpPr>
          <p:cNvPr id="22" name="Groep 21">
            <a:extLst>
              <a:ext uri="{FF2B5EF4-FFF2-40B4-BE49-F238E27FC236}">
                <a16:creationId xmlns="" xmlns:a16="http://schemas.microsoft.com/office/drawing/2014/main" id="{CC770D9D-407A-4C04-702F-EF3899896121}"/>
              </a:ext>
            </a:extLst>
          </p:cNvPr>
          <p:cNvGrpSpPr/>
          <p:nvPr/>
        </p:nvGrpSpPr>
        <p:grpSpPr>
          <a:xfrm>
            <a:off x="8008869" y="2173845"/>
            <a:ext cx="564876" cy="362755"/>
            <a:chOff x="8605106" y="2661439"/>
            <a:chExt cx="564876" cy="362755"/>
          </a:xfrm>
        </p:grpSpPr>
        <p:grpSp>
          <p:nvGrpSpPr>
            <p:cNvPr id="3" name="Groep 2">
              <a:extLst>
                <a:ext uri="{FF2B5EF4-FFF2-40B4-BE49-F238E27FC236}">
                  <a16:creationId xmlns="" xmlns:a16="http://schemas.microsoft.com/office/drawing/2014/main" id="{6F20CF5D-5494-266A-5331-8B252F3ECC70}"/>
                </a:ext>
              </a:extLst>
            </p:cNvPr>
            <p:cNvGrpSpPr/>
            <p:nvPr/>
          </p:nvGrpSpPr>
          <p:grpSpPr>
            <a:xfrm>
              <a:off x="8605106" y="2661439"/>
              <a:ext cx="450101" cy="362755"/>
              <a:chOff x="9189720" y="5074920"/>
              <a:chExt cx="468013" cy="377190"/>
            </a:xfrm>
          </p:grpSpPr>
          <p:sp>
            <p:nvSpPr>
              <p:cNvPr id="6" name="Ovaal 5">
                <a:extLst>
                  <a:ext uri="{FF2B5EF4-FFF2-40B4-BE49-F238E27FC236}">
                    <a16:creationId xmlns="" xmlns:a16="http://schemas.microsoft.com/office/drawing/2014/main" id="{E2E08DBC-F0B6-8A82-4DC6-6F133DBEEE64}"/>
                  </a:ext>
                </a:extLst>
              </p:cNvPr>
              <p:cNvSpPr/>
              <p:nvPr/>
            </p:nvSpPr>
            <p:spPr>
              <a:xfrm>
                <a:off x="9189720" y="5074920"/>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ekstvak 19">
                <a:extLst>
                  <a:ext uri="{FF2B5EF4-FFF2-40B4-BE49-F238E27FC236}">
                    <a16:creationId xmlns="" xmlns:a16="http://schemas.microsoft.com/office/drawing/2014/main" id="{87B1F397-3574-7AC5-A632-8321B55F3887}"/>
                  </a:ext>
                </a:extLst>
              </p:cNvPr>
              <p:cNvSpPr txBox="1"/>
              <p:nvPr/>
            </p:nvSpPr>
            <p:spPr>
              <a:xfrm>
                <a:off x="9228005" y="5078854"/>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1</a:t>
                </a:r>
              </a:p>
            </p:txBody>
          </p:sp>
        </p:grpSp>
        <p:cxnSp>
          <p:nvCxnSpPr>
            <p:cNvPr id="49" name="Rechte verbindingslijn 48">
              <a:extLst>
                <a:ext uri="{FF2B5EF4-FFF2-40B4-BE49-F238E27FC236}">
                  <a16:creationId xmlns="" xmlns:a16="http://schemas.microsoft.com/office/drawing/2014/main" id="{08811EC5-B8F3-3493-557B-69EF9729C7BE}"/>
                </a:ext>
              </a:extLst>
            </p:cNvPr>
            <p:cNvCxnSpPr>
              <a:cxnSpLocks/>
            </p:cNvCxnSpPr>
            <p:nvPr/>
          </p:nvCxnSpPr>
          <p:spPr>
            <a:xfrm>
              <a:off x="8957257" y="2842816"/>
              <a:ext cx="212725" cy="0"/>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grpSp>
      <p:sp>
        <p:nvSpPr>
          <p:cNvPr id="50" name="Tijdelijke aanduiding voor tekst 6">
            <a:extLst>
              <a:ext uri="{FF2B5EF4-FFF2-40B4-BE49-F238E27FC236}">
                <a16:creationId xmlns="" xmlns:a16="http://schemas.microsoft.com/office/drawing/2014/main" id="{10D5EF62-3EE5-A995-63D1-061168E0B9D7}"/>
              </a:ext>
            </a:extLst>
          </p:cNvPr>
          <p:cNvSpPr txBox="1">
            <a:spLocks/>
          </p:cNvSpPr>
          <p:nvPr/>
        </p:nvSpPr>
        <p:spPr>
          <a:xfrm>
            <a:off x="1320817" y="2708705"/>
            <a:ext cx="4577627" cy="777515"/>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800">
                <a:latin typeface="Source Sans Pro"/>
                <a:ea typeface="Source Sans Pro"/>
              </a:rPr>
              <a:t>Via de </a:t>
            </a:r>
            <a:r>
              <a:rPr lang="nl-BE" sz="1800" b="1">
                <a:latin typeface="Source Sans Pro"/>
                <a:ea typeface="Source Sans Pro"/>
              </a:rPr>
              <a:t>regenwaterafvoer</a:t>
            </a:r>
            <a:r>
              <a:rPr lang="nl-BE" sz="1800">
                <a:latin typeface="Source Sans Pro"/>
                <a:ea typeface="Source Sans Pro"/>
              </a:rPr>
              <a:t> (</a:t>
            </a:r>
            <a:r>
              <a:rPr lang="nl-BE" sz="1800">
                <a:solidFill>
                  <a:srgbClr val="1A9DD8"/>
                </a:solidFill>
                <a:latin typeface="Source Sans Pro"/>
                <a:ea typeface="Source Sans Pro"/>
              </a:rPr>
              <a:t>buitenshuis</a:t>
            </a:r>
            <a:r>
              <a:rPr lang="nl-BE" sz="1800">
                <a:latin typeface="Source Sans Pro"/>
                <a:ea typeface="Source Sans Pro"/>
              </a:rPr>
              <a:t>)</a:t>
            </a:r>
          </a:p>
          <a:p>
            <a:pPr marL="0" indent="0">
              <a:lnSpc>
                <a:spcPct val="100000"/>
              </a:lnSpc>
              <a:buNone/>
            </a:pPr>
            <a:endParaRPr lang="nl-BE" sz="1800">
              <a:latin typeface="Source Sans Pro"/>
              <a:ea typeface="Source Sans Pro"/>
            </a:endParaRPr>
          </a:p>
        </p:txBody>
      </p:sp>
      <p:sp>
        <p:nvSpPr>
          <p:cNvPr id="51" name="Tijdelijke aanduiding voor tekst 6">
            <a:extLst>
              <a:ext uri="{FF2B5EF4-FFF2-40B4-BE49-F238E27FC236}">
                <a16:creationId xmlns="" xmlns:a16="http://schemas.microsoft.com/office/drawing/2014/main" id="{9C8C422A-0C9D-9FBB-9B67-785D98FBE870}"/>
              </a:ext>
            </a:extLst>
          </p:cNvPr>
          <p:cNvSpPr txBox="1">
            <a:spLocks/>
          </p:cNvSpPr>
          <p:nvPr/>
        </p:nvSpPr>
        <p:spPr>
          <a:xfrm>
            <a:off x="1354094" y="3263211"/>
            <a:ext cx="4072230" cy="777515"/>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800">
                <a:latin typeface="Source Sans Pro"/>
                <a:ea typeface="Source Sans Pro"/>
              </a:rPr>
              <a:t>Via </a:t>
            </a:r>
            <a:r>
              <a:rPr lang="nl-BE" sz="1800" b="1">
                <a:latin typeface="Source Sans Pro"/>
                <a:ea typeface="Source Sans Pro"/>
              </a:rPr>
              <a:t>een nieuwe verluchtingsleiding </a:t>
            </a:r>
            <a:r>
              <a:rPr lang="nl-BE" sz="1800">
                <a:latin typeface="Source Sans Pro"/>
                <a:ea typeface="Source Sans Pro"/>
              </a:rPr>
              <a:t>(</a:t>
            </a:r>
            <a:r>
              <a:rPr lang="nl-BE" sz="1800">
                <a:solidFill>
                  <a:srgbClr val="1A9DD8"/>
                </a:solidFill>
                <a:latin typeface="Source Sans Pro"/>
                <a:ea typeface="Source Sans Pro"/>
              </a:rPr>
              <a:t>buitenshuis</a:t>
            </a:r>
            <a:r>
              <a:rPr lang="nl-BE" sz="1800">
                <a:latin typeface="Source Sans Pro"/>
                <a:ea typeface="Source Sans Pro"/>
              </a:rPr>
              <a:t>)</a:t>
            </a:r>
          </a:p>
        </p:txBody>
      </p:sp>
      <p:cxnSp>
        <p:nvCxnSpPr>
          <p:cNvPr id="54" name="Rechte verbindingslijn 53">
            <a:extLst>
              <a:ext uri="{FF2B5EF4-FFF2-40B4-BE49-F238E27FC236}">
                <a16:creationId xmlns="" xmlns:a16="http://schemas.microsoft.com/office/drawing/2014/main" id="{A671150F-9526-B519-AF35-8D4B1A0835A6}"/>
              </a:ext>
            </a:extLst>
          </p:cNvPr>
          <p:cNvCxnSpPr>
            <a:cxnSpLocks/>
          </p:cNvCxnSpPr>
          <p:nvPr/>
        </p:nvCxnSpPr>
        <p:spPr>
          <a:xfrm>
            <a:off x="8763294" y="5537465"/>
            <a:ext cx="0" cy="622407"/>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grpSp>
        <p:nvGrpSpPr>
          <p:cNvPr id="16" name="Groep 15">
            <a:extLst>
              <a:ext uri="{FF2B5EF4-FFF2-40B4-BE49-F238E27FC236}">
                <a16:creationId xmlns="" xmlns:a16="http://schemas.microsoft.com/office/drawing/2014/main" id="{5632CFAE-F7BA-3F92-B910-21DEFBBB6921}"/>
              </a:ext>
            </a:extLst>
          </p:cNvPr>
          <p:cNvGrpSpPr/>
          <p:nvPr/>
        </p:nvGrpSpPr>
        <p:grpSpPr>
          <a:xfrm>
            <a:off x="8610600" y="5895356"/>
            <a:ext cx="445506" cy="362755"/>
            <a:chOff x="9238304" y="1810894"/>
            <a:chExt cx="463233" cy="377190"/>
          </a:xfrm>
        </p:grpSpPr>
        <p:sp>
          <p:nvSpPr>
            <p:cNvPr id="17" name="Ovaal 16">
              <a:extLst>
                <a:ext uri="{FF2B5EF4-FFF2-40B4-BE49-F238E27FC236}">
                  <a16:creationId xmlns="" xmlns:a16="http://schemas.microsoft.com/office/drawing/2014/main" id="{BB249FEE-5DAD-7249-3D16-B22084935438}"/>
                </a:ext>
              </a:extLst>
            </p:cNvPr>
            <p:cNvSpPr/>
            <p:nvPr/>
          </p:nvSpPr>
          <p:spPr>
            <a:xfrm>
              <a:off x="9238304" y="1810894"/>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Tekstvak 17">
              <a:extLst>
                <a:ext uri="{FF2B5EF4-FFF2-40B4-BE49-F238E27FC236}">
                  <a16:creationId xmlns="" xmlns:a16="http://schemas.microsoft.com/office/drawing/2014/main" id="{961545AE-A88F-4EAA-80D7-0927409A99A1}"/>
                </a:ext>
              </a:extLst>
            </p:cNvPr>
            <p:cNvSpPr txBox="1"/>
            <p:nvPr/>
          </p:nvSpPr>
          <p:spPr>
            <a:xfrm>
              <a:off x="9271809" y="1818752"/>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2</a:t>
              </a:r>
            </a:p>
          </p:txBody>
        </p:sp>
      </p:grpSp>
      <p:sp>
        <p:nvSpPr>
          <p:cNvPr id="2" name="Ovaal 1">
            <a:extLst>
              <a:ext uri="{FF2B5EF4-FFF2-40B4-BE49-F238E27FC236}">
                <a16:creationId xmlns="" xmlns:a16="http://schemas.microsoft.com/office/drawing/2014/main" id="{62C790A5-B5C9-CC4E-9C1C-B3E80B316060}"/>
              </a:ext>
            </a:extLst>
          </p:cNvPr>
          <p:cNvSpPr/>
          <p:nvPr/>
        </p:nvSpPr>
        <p:spPr>
          <a:xfrm>
            <a:off x="9758324" y="366204"/>
            <a:ext cx="2159163" cy="2159163"/>
          </a:xfrm>
          <a:prstGeom prst="ellipse">
            <a:avLst/>
          </a:prstGeom>
          <a:solidFill>
            <a:srgbClr val="EDE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kstvak 3">
            <a:extLst>
              <a:ext uri="{FF2B5EF4-FFF2-40B4-BE49-F238E27FC236}">
                <a16:creationId xmlns="" xmlns:a16="http://schemas.microsoft.com/office/drawing/2014/main" id="{8F38678F-1AF9-98E0-2E3D-43BA7DDAAE86}"/>
              </a:ext>
            </a:extLst>
          </p:cNvPr>
          <p:cNvSpPr txBox="1"/>
          <p:nvPr/>
        </p:nvSpPr>
        <p:spPr>
          <a:xfrm>
            <a:off x="9799553" y="670342"/>
            <a:ext cx="2031166" cy="1569660"/>
          </a:xfrm>
          <a:prstGeom prst="rect">
            <a:avLst/>
          </a:prstGeom>
          <a:noFill/>
        </p:spPr>
        <p:txBody>
          <a:bodyPr wrap="square" lIns="91440" tIns="45720" rIns="91440" bIns="45720" rtlCol="0" anchor="t">
            <a:spAutoFit/>
          </a:bodyPr>
          <a:lstStyle/>
          <a:p>
            <a:pPr algn="ctr"/>
            <a:r>
              <a:rPr lang="nl-BE" sz="1200" b="1">
                <a:latin typeface="Source Sans Pro"/>
                <a:ea typeface="Source Sans Pro"/>
              </a:rPr>
              <a:t>De locatie van de verluchting is heel belangrijk! </a:t>
            </a:r>
          </a:p>
          <a:p>
            <a:pPr algn="ctr"/>
            <a:endParaRPr lang="nl-BE" sz="1200" b="1">
              <a:latin typeface="Source Sans Pro"/>
              <a:ea typeface="Source Sans Pro"/>
            </a:endParaRPr>
          </a:p>
          <a:p>
            <a:pPr algn="ctr"/>
            <a:r>
              <a:rPr lang="nl-BE" sz="1200">
                <a:latin typeface="Source Sans Pro"/>
                <a:ea typeface="Source Sans Pro"/>
              </a:rPr>
              <a:t>Plaats ze niet in de buurt van (dak)ramen, een terras of andere luchttoevoer-openingen </a:t>
            </a:r>
          </a:p>
        </p:txBody>
      </p:sp>
      <p:cxnSp>
        <p:nvCxnSpPr>
          <p:cNvPr id="26" name="Rechte verbindingslijn 25">
            <a:extLst>
              <a:ext uri="{FF2B5EF4-FFF2-40B4-BE49-F238E27FC236}">
                <a16:creationId xmlns="" xmlns:a16="http://schemas.microsoft.com/office/drawing/2014/main" id="{A606A54E-8BFF-C8FB-A494-04CF8C0E37FA}"/>
              </a:ext>
            </a:extLst>
          </p:cNvPr>
          <p:cNvCxnSpPr>
            <a:cxnSpLocks/>
          </p:cNvCxnSpPr>
          <p:nvPr/>
        </p:nvCxnSpPr>
        <p:spPr>
          <a:xfrm>
            <a:off x="9227307" y="4594713"/>
            <a:ext cx="373314" cy="0"/>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grpSp>
        <p:nvGrpSpPr>
          <p:cNvPr id="23" name="Groep 22">
            <a:extLst>
              <a:ext uri="{FF2B5EF4-FFF2-40B4-BE49-F238E27FC236}">
                <a16:creationId xmlns="" xmlns:a16="http://schemas.microsoft.com/office/drawing/2014/main" id="{754187D3-FD5A-9DBE-3A1F-C598AF305649}"/>
              </a:ext>
            </a:extLst>
          </p:cNvPr>
          <p:cNvGrpSpPr/>
          <p:nvPr/>
        </p:nvGrpSpPr>
        <p:grpSpPr>
          <a:xfrm>
            <a:off x="9413964" y="4418519"/>
            <a:ext cx="446586" cy="370675"/>
            <a:chOff x="9909810" y="1800225"/>
            <a:chExt cx="464357" cy="385425"/>
          </a:xfrm>
        </p:grpSpPr>
        <p:sp>
          <p:nvSpPr>
            <p:cNvPr id="24" name="Ovaal 23">
              <a:extLst>
                <a:ext uri="{FF2B5EF4-FFF2-40B4-BE49-F238E27FC236}">
                  <a16:creationId xmlns="" xmlns:a16="http://schemas.microsoft.com/office/drawing/2014/main" id="{F1FAE04D-CC1A-0D59-C532-36E2A0BB82AB}"/>
                </a:ext>
              </a:extLst>
            </p:cNvPr>
            <p:cNvSpPr/>
            <p:nvPr/>
          </p:nvSpPr>
          <p:spPr>
            <a:xfrm>
              <a:off x="9909810" y="1800225"/>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Tekstvak 24">
              <a:extLst>
                <a:ext uri="{FF2B5EF4-FFF2-40B4-BE49-F238E27FC236}">
                  <a16:creationId xmlns="" xmlns:a16="http://schemas.microsoft.com/office/drawing/2014/main" id="{A867B9F3-D362-489C-D1E3-A59BECDCE56A}"/>
                </a:ext>
              </a:extLst>
            </p:cNvPr>
            <p:cNvSpPr txBox="1"/>
            <p:nvPr/>
          </p:nvSpPr>
          <p:spPr>
            <a:xfrm>
              <a:off x="9944439" y="1816318"/>
              <a:ext cx="429728" cy="369332"/>
            </a:xfrm>
            <a:prstGeom prst="rect">
              <a:avLst/>
            </a:prstGeom>
            <a:noFill/>
          </p:spPr>
          <p:txBody>
            <a:bodyPr wrap="square" rtlCol="0">
              <a:spAutoFit/>
            </a:bodyPr>
            <a:lstStyle/>
            <a:p>
              <a:r>
                <a:rPr lang="nl-BE" b="1">
                  <a:solidFill>
                    <a:schemeClr val="bg1"/>
                  </a:solidFill>
                  <a:latin typeface="Source Sans Pro" panose="020B0503030403020204" pitchFamily="34" charset="0"/>
                </a:rPr>
                <a:t>3</a:t>
              </a:r>
            </a:p>
          </p:txBody>
        </p:sp>
      </p:grpSp>
      <p:grpSp>
        <p:nvGrpSpPr>
          <p:cNvPr id="10" name="Groep 9">
            <a:extLst>
              <a:ext uri="{FF2B5EF4-FFF2-40B4-BE49-F238E27FC236}">
                <a16:creationId xmlns="" xmlns:a16="http://schemas.microsoft.com/office/drawing/2014/main" id="{8B93F6F6-1312-8BE1-77AE-A690D55FDB37}"/>
              </a:ext>
            </a:extLst>
          </p:cNvPr>
          <p:cNvGrpSpPr/>
          <p:nvPr/>
        </p:nvGrpSpPr>
        <p:grpSpPr>
          <a:xfrm>
            <a:off x="5826096" y="4712615"/>
            <a:ext cx="445514" cy="376889"/>
            <a:chOff x="9238304" y="1810894"/>
            <a:chExt cx="463242" cy="391886"/>
          </a:xfrm>
        </p:grpSpPr>
        <p:sp>
          <p:nvSpPr>
            <p:cNvPr id="11" name="Ovaal 10">
              <a:extLst>
                <a:ext uri="{FF2B5EF4-FFF2-40B4-BE49-F238E27FC236}">
                  <a16:creationId xmlns="" xmlns:a16="http://schemas.microsoft.com/office/drawing/2014/main" id="{439EAE1F-3A79-57ED-41D0-064CD9F7D2BE}"/>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kstvak 11">
              <a:extLst>
                <a:ext uri="{FF2B5EF4-FFF2-40B4-BE49-F238E27FC236}">
                  <a16:creationId xmlns="" xmlns:a16="http://schemas.microsoft.com/office/drawing/2014/main" id="{FA4D9BCC-4F32-C7BE-50CA-6831DD2F069F}"/>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A</a:t>
              </a:r>
            </a:p>
          </p:txBody>
        </p:sp>
      </p:grpSp>
      <p:grpSp>
        <p:nvGrpSpPr>
          <p:cNvPr id="19" name="Groep 18">
            <a:extLst>
              <a:ext uri="{FF2B5EF4-FFF2-40B4-BE49-F238E27FC236}">
                <a16:creationId xmlns="" xmlns:a16="http://schemas.microsoft.com/office/drawing/2014/main" id="{FFC66447-9385-35F8-6804-501EA4D09E00}"/>
              </a:ext>
            </a:extLst>
          </p:cNvPr>
          <p:cNvGrpSpPr/>
          <p:nvPr/>
        </p:nvGrpSpPr>
        <p:grpSpPr>
          <a:xfrm>
            <a:off x="6003649" y="5325175"/>
            <a:ext cx="445514" cy="376889"/>
            <a:chOff x="9238304" y="1810894"/>
            <a:chExt cx="463242" cy="391886"/>
          </a:xfrm>
        </p:grpSpPr>
        <p:sp>
          <p:nvSpPr>
            <p:cNvPr id="27" name="Ovaal 26">
              <a:extLst>
                <a:ext uri="{FF2B5EF4-FFF2-40B4-BE49-F238E27FC236}">
                  <a16:creationId xmlns="" xmlns:a16="http://schemas.microsoft.com/office/drawing/2014/main" id="{7B2E698B-72F2-E61B-EE40-0147B15D2ED3}"/>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kstvak 27">
              <a:extLst>
                <a:ext uri="{FF2B5EF4-FFF2-40B4-BE49-F238E27FC236}">
                  <a16:creationId xmlns="" xmlns:a16="http://schemas.microsoft.com/office/drawing/2014/main" id="{582E472F-C801-A103-285C-0951C1583B16}"/>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C</a:t>
              </a:r>
            </a:p>
          </p:txBody>
        </p:sp>
      </p:grpSp>
      <p:grpSp>
        <p:nvGrpSpPr>
          <p:cNvPr id="30" name="Groep 29">
            <a:extLst>
              <a:ext uri="{FF2B5EF4-FFF2-40B4-BE49-F238E27FC236}">
                <a16:creationId xmlns="" xmlns:a16="http://schemas.microsoft.com/office/drawing/2014/main" id="{483D0F7C-0C6C-7721-DC09-6838296B2B44}"/>
              </a:ext>
            </a:extLst>
          </p:cNvPr>
          <p:cNvGrpSpPr/>
          <p:nvPr/>
        </p:nvGrpSpPr>
        <p:grpSpPr>
          <a:xfrm>
            <a:off x="6802640" y="4890168"/>
            <a:ext cx="445514" cy="376889"/>
            <a:chOff x="9238304" y="1810894"/>
            <a:chExt cx="463242" cy="391886"/>
          </a:xfrm>
        </p:grpSpPr>
        <p:sp>
          <p:nvSpPr>
            <p:cNvPr id="34" name="Ovaal 33">
              <a:extLst>
                <a:ext uri="{FF2B5EF4-FFF2-40B4-BE49-F238E27FC236}">
                  <a16:creationId xmlns="" xmlns:a16="http://schemas.microsoft.com/office/drawing/2014/main" id="{E7D0AA77-2EEC-9A60-7402-CC16F86B88D9}"/>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2" name="Tekstvak 41">
              <a:extLst>
                <a:ext uri="{FF2B5EF4-FFF2-40B4-BE49-F238E27FC236}">
                  <a16:creationId xmlns="" xmlns:a16="http://schemas.microsoft.com/office/drawing/2014/main" id="{5C2C4E17-5068-2F8A-E35D-ABA85DBD885D}"/>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B</a:t>
              </a:r>
            </a:p>
          </p:txBody>
        </p:sp>
      </p:grpSp>
      <p:grpSp>
        <p:nvGrpSpPr>
          <p:cNvPr id="44" name="Groep 43">
            <a:extLst>
              <a:ext uri="{FF2B5EF4-FFF2-40B4-BE49-F238E27FC236}">
                <a16:creationId xmlns="" xmlns:a16="http://schemas.microsoft.com/office/drawing/2014/main" id="{950B368C-02FC-1781-8B9B-A26A2EC8B32F}"/>
              </a:ext>
            </a:extLst>
          </p:cNvPr>
          <p:cNvGrpSpPr/>
          <p:nvPr/>
        </p:nvGrpSpPr>
        <p:grpSpPr>
          <a:xfrm>
            <a:off x="8063268" y="5715792"/>
            <a:ext cx="445514" cy="376889"/>
            <a:chOff x="9238304" y="1810894"/>
            <a:chExt cx="463242" cy="391886"/>
          </a:xfrm>
        </p:grpSpPr>
        <p:sp>
          <p:nvSpPr>
            <p:cNvPr id="45" name="Ovaal 44">
              <a:extLst>
                <a:ext uri="{FF2B5EF4-FFF2-40B4-BE49-F238E27FC236}">
                  <a16:creationId xmlns="" xmlns:a16="http://schemas.microsoft.com/office/drawing/2014/main" id="{93DF8C02-8571-9B05-8CCD-99F4FD84FD4F}"/>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6" name="Tekstvak 45">
              <a:extLst>
                <a:ext uri="{FF2B5EF4-FFF2-40B4-BE49-F238E27FC236}">
                  <a16:creationId xmlns="" xmlns:a16="http://schemas.microsoft.com/office/drawing/2014/main" id="{6E2C71A4-37E8-24E9-8289-B5FCBD4487FA}"/>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D</a:t>
              </a:r>
            </a:p>
          </p:txBody>
        </p:sp>
      </p:grpSp>
      <p:grpSp>
        <p:nvGrpSpPr>
          <p:cNvPr id="69" name="Groep 68">
            <a:extLst>
              <a:ext uri="{FF2B5EF4-FFF2-40B4-BE49-F238E27FC236}">
                <a16:creationId xmlns="" xmlns:a16="http://schemas.microsoft.com/office/drawing/2014/main" id="{3D12D65A-6C45-F1D1-B503-4535FF89CD1E}"/>
              </a:ext>
            </a:extLst>
          </p:cNvPr>
          <p:cNvGrpSpPr/>
          <p:nvPr/>
        </p:nvGrpSpPr>
        <p:grpSpPr>
          <a:xfrm>
            <a:off x="973173" y="4548361"/>
            <a:ext cx="3387154" cy="1833513"/>
            <a:chOff x="981841" y="3965463"/>
            <a:chExt cx="3387154" cy="1833513"/>
          </a:xfrm>
        </p:grpSpPr>
        <p:sp>
          <p:nvSpPr>
            <p:cNvPr id="70" name="Rechthoek 69">
              <a:extLst>
                <a:ext uri="{FF2B5EF4-FFF2-40B4-BE49-F238E27FC236}">
                  <a16:creationId xmlns="" xmlns:a16="http://schemas.microsoft.com/office/drawing/2014/main" id="{A9227CD7-597D-ED3A-B932-EDC42982C111}"/>
                </a:ext>
              </a:extLst>
            </p:cNvPr>
            <p:cNvSpPr/>
            <p:nvPr/>
          </p:nvSpPr>
          <p:spPr>
            <a:xfrm>
              <a:off x="981841" y="4044820"/>
              <a:ext cx="2281539" cy="1754156"/>
            </a:xfrm>
            <a:prstGeom prst="rect">
              <a:avLst/>
            </a:prstGeom>
            <a:solidFill>
              <a:srgbClr val="EDE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nvGrpSpPr>
            <p:cNvPr id="71" name="Groep 70">
              <a:extLst>
                <a:ext uri="{FF2B5EF4-FFF2-40B4-BE49-F238E27FC236}">
                  <a16:creationId xmlns="" xmlns:a16="http://schemas.microsoft.com/office/drawing/2014/main" id="{529741E3-3C10-8419-ACD7-DB63A33CCE76}"/>
                </a:ext>
              </a:extLst>
            </p:cNvPr>
            <p:cNvGrpSpPr/>
            <p:nvPr/>
          </p:nvGrpSpPr>
          <p:grpSpPr>
            <a:xfrm>
              <a:off x="1233779" y="4536848"/>
              <a:ext cx="255401" cy="307777"/>
              <a:chOff x="9194682" y="1761488"/>
              <a:chExt cx="429727" cy="517854"/>
            </a:xfrm>
          </p:grpSpPr>
          <p:sp>
            <p:nvSpPr>
              <p:cNvPr id="86" name="Ovaal 85">
                <a:extLst>
                  <a:ext uri="{FF2B5EF4-FFF2-40B4-BE49-F238E27FC236}">
                    <a16:creationId xmlns="" xmlns:a16="http://schemas.microsoft.com/office/drawing/2014/main" id="{3F98EEED-222D-AC85-9191-4C81CEDC7AFD}"/>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7" name="Tekstvak 86">
                <a:extLst>
                  <a:ext uri="{FF2B5EF4-FFF2-40B4-BE49-F238E27FC236}">
                    <a16:creationId xmlns="" xmlns:a16="http://schemas.microsoft.com/office/drawing/2014/main" id="{F1C0A9E3-98BD-F24C-E17F-1DD7D4B0B607}"/>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A</a:t>
                </a:r>
              </a:p>
            </p:txBody>
          </p:sp>
        </p:grpSp>
        <p:sp>
          <p:nvSpPr>
            <p:cNvPr id="72" name="Tijdelijke aanduiding voor tekst 6">
              <a:extLst>
                <a:ext uri="{FF2B5EF4-FFF2-40B4-BE49-F238E27FC236}">
                  <a16:creationId xmlns="" xmlns:a16="http://schemas.microsoft.com/office/drawing/2014/main" id="{4F26958C-5402-734F-7B7E-91E25BDD3C9B}"/>
                </a:ext>
              </a:extLst>
            </p:cNvPr>
            <p:cNvSpPr txBox="1">
              <a:spLocks/>
            </p:cNvSpPr>
            <p:nvPr/>
          </p:nvSpPr>
          <p:spPr>
            <a:xfrm>
              <a:off x="1465946" y="4827339"/>
              <a:ext cx="2903049" cy="277506"/>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Huisaansluitputjes</a:t>
              </a:r>
            </a:p>
          </p:txBody>
        </p:sp>
        <p:sp>
          <p:nvSpPr>
            <p:cNvPr id="73" name="Tijdelijke aanduiding voor tekst 6">
              <a:extLst>
                <a:ext uri="{FF2B5EF4-FFF2-40B4-BE49-F238E27FC236}">
                  <a16:creationId xmlns="" xmlns:a16="http://schemas.microsoft.com/office/drawing/2014/main" id="{B37F3F16-BF44-FBC4-23E7-D60CFBD008C7}"/>
                </a:ext>
              </a:extLst>
            </p:cNvPr>
            <p:cNvSpPr txBox="1">
              <a:spLocks/>
            </p:cNvSpPr>
            <p:nvPr/>
          </p:nvSpPr>
          <p:spPr>
            <a:xfrm>
              <a:off x="1462266" y="5060008"/>
              <a:ext cx="1625819" cy="354141"/>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Vuilwaterriool</a:t>
              </a:r>
            </a:p>
          </p:txBody>
        </p:sp>
        <p:sp>
          <p:nvSpPr>
            <p:cNvPr id="74" name="Tijdelijke aanduiding voor tekst 6">
              <a:extLst>
                <a:ext uri="{FF2B5EF4-FFF2-40B4-BE49-F238E27FC236}">
                  <a16:creationId xmlns="" xmlns:a16="http://schemas.microsoft.com/office/drawing/2014/main" id="{EFB49C7B-5B79-ECB9-06C4-882C65FAD08D}"/>
                </a:ext>
              </a:extLst>
            </p:cNvPr>
            <p:cNvSpPr txBox="1">
              <a:spLocks/>
            </p:cNvSpPr>
            <p:nvPr/>
          </p:nvSpPr>
          <p:spPr>
            <a:xfrm>
              <a:off x="1462234" y="5342275"/>
              <a:ext cx="1625819" cy="354141"/>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Septische put</a:t>
              </a:r>
            </a:p>
          </p:txBody>
        </p:sp>
        <p:sp>
          <p:nvSpPr>
            <p:cNvPr id="75" name="Tijdelijke aanduiding voor tekst 6">
              <a:extLst>
                <a:ext uri="{FF2B5EF4-FFF2-40B4-BE49-F238E27FC236}">
                  <a16:creationId xmlns="" xmlns:a16="http://schemas.microsoft.com/office/drawing/2014/main" id="{8FA3B7EB-B9A9-2FA8-774C-F25425669218}"/>
                </a:ext>
              </a:extLst>
            </p:cNvPr>
            <p:cNvSpPr txBox="1">
              <a:spLocks/>
            </p:cNvSpPr>
            <p:nvPr/>
          </p:nvSpPr>
          <p:spPr>
            <a:xfrm>
              <a:off x="1154265" y="3965463"/>
              <a:ext cx="2903049" cy="652960"/>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600" b="1">
                  <a:latin typeface="Source Sans Pro"/>
                  <a:ea typeface="Source Sans Pro"/>
                </a:rPr>
                <a:t>Legende</a:t>
              </a:r>
            </a:p>
          </p:txBody>
        </p:sp>
        <p:grpSp>
          <p:nvGrpSpPr>
            <p:cNvPr id="76" name="Groep 75">
              <a:extLst>
                <a:ext uri="{FF2B5EF4-FFF2-40B4-BE49-F238E27FC236}">
                  <a16:creationId xmlns="" xmlns:a16="http://schemas.microsoft.com/office/drawing/2014/main" id="{EE98621C-038E-1442-AEC7-078C2D5F0024}"/>
                </a:ext>
              </a:extLst>
            </p:cNvPr>
            <p:cNvGrpSpPr/>
            <p:nvPr/>
          </p:nvGrpSpPr>
          <p:grpSpPr>
            <a:xfrm>
              <a:off x="1233779" y="4816766"/>
              <a:ext cx="255401" cy="307777"/>
              <a:chOff x="9194682" y="1761488"/>
              <a:chExt cx="429727" cy="517854"/>
            </a:xfrm>
          </p:grpSpPr>
          <p:sp>
            <p:nvSpPr>
              <p:cNvPr id="84" name="Ovaal 83">
                <a:extLst>
                  <a:ext uri="{FF2B5EF4-FFF2-40B4-BE49-F238E27FC236}">
                    <a16:creationId xmlns="" xmlns:a16="http://schemas.microsoft.com/office/drawing/2014/main" id="{3BB7682D-1CE5-339A-841B-8127BA7ACB72}"/>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5" name="Tekstvak 84">
                <a:extLst>
                  <a:ext uri="{FF2B5EF4-FFF2-40B4-BE49-F238E27FC236}">
                    <a16:creationId xmlns="" xmlns:a16="http://schemas.microsoft.com/office/drawing/2014/main" id="{F43B2BC6-672B-9B4B-6F52-E2DF340EA58C}"/>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B</a:t>
                </a:r>
              </a:p>
            </p:txBody>
          </p:sp>
        </p:grpSp>
        <p:grpSp>
          <p:nvGrpSpPr>
            <p:cNvPr id="77" name="Groep 76">
              <a:extLst>
                <a:ext uri="{FF2B5EF4-FFF2-40B4-BE49-F238E27FC236}">
                  <a16:creationId xmlns="" xmlns:a16="http://schemas.microsoft.com/office/drawing/2014/main" id="{FDD4C470-1A3F-B3A2-A0C9-9EC7DE9B6DE0}"/>
                </a:ext>
              </a:extLst>
            </p:cNvPr>
            <p:cNvGrpSpPr/>
            <p:nvPr/>
          </p:nvGrpSpPr>
          <p:grpSpPr>
            <a:xfrm>
              <a:off x="1233779" y="5099034"/>
              <a:ext cx="255401" cy="307777"/>
              <a:chOff x="9194682" y="1761488"/>
              <a:chExt cx="429727" cy="517854"/>
            </a:xfrm>
          </p:grpSpPr>
          <p:sp>
            <p:nvSpPr>
              <p:cNvPr id="82" name="Ovaal 81">
                <a:extLst>
                  <a:ext uri="{FF2B5EF4-FFF2-40B4-BE49-F238E27FC236}">
                    <a16:creationId xmlns="" xmlns:a16="http://schemas.microsoft.com/office/drawing/2014/main" id="{F7BCB4C5-5548-B410-22DF-4F53AB54FAA4}"/>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3" name="Tekstvak 82">
                <a:extLst>
                  <a:ext uri="{FF2B5EF4-FFF2-40B4-BE49-F238E27FC236}">
                    <a16:creationId xmlns="" xmlns:a16="http://schemas.microsoft.com/office/drawing/2014/main" id="{0B662BB7-744C-E412-CB35-66D444CD9688}"/>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C</a:t>
                </a:r>
              </a:p>
            </p:txBody>
          </p:sp>
        </p:grpSp>
        <p:grpSp>
          <p:nvGrpSpPr>
            <p:cNvPr id="78" name="Groep 77">
              <a:extLst>
                <a:ext uri="{FF2B5EF4-FFF2-40B4-BE49-F238E27FC236}">
                  <a16:creationId xmlns="" xmlns:a16="http://schemas.microsoft.com/office/drawing/2014/main" id="{B963FD6D-FF5E-A747-595B-6B87A4A464DD}"/>
                </a:ext>
              </a:extLst>
            </p:cNvPr>
            <p:cNvGrpSpPr/>
            <p:nvPr/>
          </p:nvGrpSpPr>
          <p:grpSpPr>
            <a:xfrm>
              <a:off x="1233779" y="5373981"/>
              <a:ext cx="255401" cy="307777"/>
              <a:chOff x="9194682" y="1761488"/>
              <a:chExt cx="429727" cy="517854"/>
            </a:xfrm>
          </p:grpSpPr>
          <p:sp>
            <p:nvSpPr>
              <p:cNvPr id="80" name="Ovaal 79">
                <a:extLst>
                  <a:ext uri="{FF2B5EF4-FFF2-40B4-BE49-F238E27FC236}">
                    <a16:creationId xmlns="" xmlns:a16="http://schemas.microsoft.com/office/drawing/2014/main" id="{DC65FF9E-101C-9D3F-0FD3-14FB49A5B5CC}"/>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1" name="Tekstvak 80">
                <a:extLst>
                  <a:ext uri="{FF2B5EF4-FFF2-40B4-BE49-F238E27FC236}">
                    <a16:creationId xmlns="" xmlns:a16="http://schemas.microsoft.com/office/drawing/2014/main" id="{1ECDBDBC-A8FC-AF9D-B28D-34012A210124}"/>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D</a:t>
                </a:r>
              </a:p>
            </p:txBody>
          </p:sp>
        </p:grpSp>
        <p:sp>
          <p:nvSpPr>
            <p:cNvPr id="79" name="Tijdelijke aanduiding voor tekst 6">
              <a:extLst>
                <a:ext uri="{FF2B5EF4-FFF2-40B4-BE49-F238E27FC236}">
                  <a16:creationId xmlns="" xmlns:a16="http://schemas.microsoft.com/office/drawing/2014/main" id="{ACF7666A-CA1A-2CD4-9F26-DCDE5D5FC7F7}"/>
                </a:ext>
              </a:extLst>
            </p:cNvPr>
            <p:cNvSpPr txBox="1">
              <a:spLocks/>
            </p:cNvSpPr>
            <p:nvPr/>
          </p:nvSpPr>
          <p:spPr>
            <a:xfrm>
              <a:off x="1465946" y="4552086"/>
              <a:ext cx="2903049" cy="277506"/>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Regenwaterriool</a:t>
              </a:r>
            </a:p>
          </p:txBody>
        </p:sp>
      </p:grpSp>
    </p:spTree>
    <p:extLst>
      <p:ext uri="{BB962C8B-B14F-4D97-AF65-F5344CB8AC3E}">
        <p14:creationId xmlns:p14="http://schemas.microsoft.com/office/powerpoint/2010/main" val="3334159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huis, raam, ontwerp&#10;&#10;Automatisch gegenereerde beschrijving">
            <a:extLst>
              <a:ext uri="{FF2B5EF4-FFF2-40B4-BE49-F238E27FC236}">
                <a16:creationId xmlns="" xmlns:a16="http://schemas.microsoft.com/office/drawing/2014/main" id="{4A575B44-1B59-B50D-F1FB-D9DF94AEE472}"/>
              </a:ext>
            </a:extLst>
          </p:cNvPr>
          <p:cNvPicPr>
            <a:picLocks noChangeAspect="1"/>
          </p:cNvPicPr>
          <p:nvPr/>
        </p:nvPicPr>
        <p:blipFill>
          <a:blip r:embed="rId3"/>
          <a:stretch>
            <a:fillRect/>
          </a:stretch>
        </p:blipFill>
        <p:spPr>
          <a:xfrm flipH="1">
            <a:off x="4660209" y="715275"/>
            <a:ext cx="7246708" cy="5878333"/>
          </a:xfrm>
          <a:prstGeom prst="rect">
            <a:avLst/>
          </a:prstGeom>
        </p:spPr>
      </p:pic>
      <p:sp>
        <p:nvSpPr>
          <p:cNvPr id="2" name="Tijdelijke aanduiding voor dianummer 1">
            <a:extLst>
              <a:ext uri="{FF2B5EF4-FFF2-40B4-BE49-F238E27FC236}">
                <a16:creationId xmlns="" xmlns:a16="http://schemas.microsoft.com/office/drawing/2014/main" id="{8C0630B4-C8F6-920E-CA08-2BC745D1AC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nl-BE"/>
            </a:defPPr>
            <a:lvl1pPr marL="0" algn="r" defTabSz="914400" rtl="0" eaLnBrk="1" latinLnBrk="0" hangingPunct="1">
              <a:defRPr sz="1200" b="1" kern="1200">
                <a:solidFill>
                  <a:srgbClr val="009DE1"/>
                </a:solidFill>
                <a:latin typeface="Source Sans Pro" panose="020B0503030403020204" pitchFamily="34" charset="0"/>
                <a:ea typeface="Source Sans Pro" panose="020B050303040302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F5ABDD-BE9F-C94B-BD23-5C887EF8759F}" type="slidenum">
              <a:rPr lang="nl-BE" smtClean="0"/>
              <a:pPr/>
              <a:t>43</a:t>
            </a:fld>
            <a:endParaRPr lang="nl-BE"/>
          </a:p>
        </p:txBody>
      </p:sp>
      <p:sp>
        <p:nvSpPr>
          <p:cNvPr id="3" name="Titel 2">
            <a:extLst>
              <a:ext uri="{FF2B5EF4-FFF2-40B4-BE49-F238E27FC236}">
                <a16:creationId xmlns="" xmlns:a16="http://schemas.microsoft.com/office/drawing/2014/main" id="{C60C5B5B-3433-B10E-2005-9657E4363B8E}"/>
              </a:ext>
            </a:extLst>
          </p:cNvPr>
          <p:cNvSpPr>
            <a:spLocks noGrp="1"/>
          </p:cNvSpPr>
          <p:nvPr>
            <p:ph type="title"/>
          </p:nvPr>
        </p:nvSpPr>
        <p:spPr/>
        <p:txBody>
          <a:bodyPr>
            <a:normAutofit fontScale="90000"/>
          </a:bodyPr>
          <a:lstStyle/>
          <a:p>
            <a:r>
              <a:rPr lang="nl-BE">
                <a:latin typeface="Source Sans Pro"/>
                <a:ea typeface="Source Sans Pro"/>
              </a:rPr>
              <a:t>Vermijd geurhinder door </a:t>
            </a:r>
            <a:r>
              <a:rPr lang="nl-BE"/>
              <a:t/>
            </a:r>
            <a:br>
              <a:rPr lang="nl-BE"/>
            </a:br>
            <a:r>
              <a:rPr lang="nl-BE">
                <a:latin typeface="Source Sans Pro"/>
                <a:ea typeface="Source Sans Pro"/>
              </a:rPr>
              <a:t>waterslot of tankslot</a:t>
            </a:r>
          </a:p>
        </p:txBody>
      </p:sp>
      <p:grpSp>
        <p:nvGrpSpPr>
          <p:cNvPr id="8" name="Groep 7">
            <a:extLst>
              <a:ext uri="{FF2B5EF4-FFF2-40B4-BE49-F238E27FC236}">
                <a16:creationId xmlns="" xmlns:a16="http://schemas.microsoft.com/office/drawing/2014/main" id="{267022C5-B797-560A-25C3-64550B3A55FA}"/>
              </a:ext>
            </a:extLst>
          </p:cNvPr>
          <p:cNvGrpSpPr/>
          <p:nvPr/>
        </p:nvGrpSpPr>
        <p:grpSpPr>
          <a:xfrm>
            <a:off x="7566852" y="4366984"/>
            <a:ext cx="445514" cy="376889"/>
            <a:chOff x="9238304" y="1810894"/>
            <a:chExt cx="463242" cy="391886"/>
          </a:xfrm>
        </p:grpSpPr>
        <p:sp>
          <p:nvSpPr>
            <p:cNvPr id="9" name="Ovaal 8">
              <a:extLst>
                <a:ext uri="{FF2B5EF4-FFF2-40B4-BE49-F238E27FC236}">
                  <a16:creationId xmlns="" xmlns:a16="http://schemas.microsoft.com/office/drawing/2014/main" id="{FDF779DB-EED5-CF85-6B7A-8F3D03719C78}"/>
                </a:ext>
              </a:extLst>
            </p:cNvPr>
            <p:cNvSpPr/>
            <p:nvPr/>
          </p:nvSpPr>
          <p:spPr>
            <a:xfrm>
              <a:off x="9238304" y="1810894"/>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 xmlns:a16="http://schemas.microsoft.com/office/drawing/2014/main" id="{61E773AD-0D00-99A9-2E35-28D9BA768B3D}"/>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5</a:t>
              </a:r>
            </a:p>
          </p:txBody>
        </p:sp>
      </p:grpSp>
      <p:grpSp>
        <p:nvGrpSpPr>
          <p:cNvPr id="14" name="Groep 13">
            <a:extLst>
              <a:ext uri="{FF2B5EF4-FFF2-40B4-BE49-F238E27FC236}">
                <a16:creationId xmlns="" xmlns:a16="http://schemas.microsoft.com/office/drawing/2014/main" id="{4AC311A9-E6C0-2BD5-0E80-4016B536C05B}"/>
              </a:ext>
            </a:extLst>
          </p:cNvPr>
          <p:cNvGrpSpPr/>
          <p:nvPr/>
        </p:nvGrpSpPr>
        <p:grpSpPr>
          <a:xfrm>
            <a:off x="872165" y="1931797"/>
            <a:ext cx="450096" cy="373111"/>
            <a:chOff x="9189720" y="5074920"/>
            <a:chExt cx="468007" cy="387958"/>
          </a:xfrm>
        </p:grpSpPr>
        <p:sp>
          <p:nvSpPr>
            <p:cNvPr id="15" name="Ovaal 14">
              <a:extLst>
                <a:ext uri="{FF2B5EF4-FFF2-40B4-BE49-F238E27FC236}">
                  <a16:creationId xmlns="" xmlns:a16="http://schemas.microsoft.com/office/drawing/2014/main" id="{E5BA7AB5-E665-A63B-12DE-2F18816F3EAA}"/>
                </a:ext>
              </a:extLst>
            </p:cNvPr>
            <p:cNvSpPr/>
            <p:nvPr/>
          </p:nvSpPr>
          <p:spPr>
            <a:xfrm>
              <a:off x="9189720" y="5074920"/>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Tekstvak 15">
              <a:extLst>
                <a:ext uri="{FF2B5EF4-FFF2-40B4-BE49-F238E27FC236}">
                  <a16:creationId xmlns="" xmlns:a16="http://schemas.microsoft.com/office/drawing/2014/main" id="{FE6B432D-2C5A-9E71-EAC1-7F5575E61724}"/>
                </a:ext>
              </a:extLst>
            </p:cNvPr>
            <p:cNvSpPr txBox="1"/>
            <p:nvPr/>
          </p:nvSpPr>
          <p:spPr>
            <a:xfrm>
              <a:off x="9227999" y="5078849"/>
              <a:ext cx="429728"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4</a:t>
              </a:r>
            </a:p>
          </p:txBody>
        </p:sp>
      </p:grpSp>
      <p:grpSp>
        <p:nvGrpSpPr>
          <p:cNvPr id="17" name="Groep 16">
            <a:extLst>
              <a:ext uri="{FF2B5EF4-FFF2-40B4-BE49-F238E27FC236}">
                <a16:creationId xmlns="" xmlns:a16="http://schemas.microsoft.com/office/drawing/2014/main" id="{77E533F9-430E-CB4F-9C6F-56734FC254DA}"/>
              </a:ext>
            </a:extLst>
          </p:cNvPr>
          <p:cNvGrpSpPr/>
          <p:nvPr/>
        </p:nvGrpSpPr>
        <p:grpSpPr>
          <a:xfrm>
            <a:off x="879493" y="2749801"/>
            <a:ext cx="448786" cy="369332"/>
            <a:chOff x="9241155" y="1800225"/>
            <a:chExt cx="466644" cy="384029"/>
          </a:xfrm>
        </p:grpSpPr>
        <p:sp>
          <p:nvSpPr>
            <p:cNvPr id="18" name="Ovaal 17">
              <a:extLst>
                <a:ext uri="{FF2B5EF4-FFF2-40B4-BE49-F238E27FC236}">
                  <a16:creationId xmlns="" xmlns:a16="http://schemas.microsoft.com/office/drawing/2014/main" id="{1A220C55-FDD7-60F4-2059-89C542B12CF2}"/>
                </a:ext>
              </a:extLst>
            </p:cNvPr>
            <p:cNvSpPr/>
            <p:nvPr/>
          </p:nvSpPr>
          <p:spPr>
            <a:xfrm>
              <a:off x="9241155" y="1800225"/>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Tekstvak 18">
              <a:extLst>
                <a:ext uri="{FF2B5EF4-FFF2-40B4-BE49-F238E27FC236}">
                  <a16:creationId xmlns="" xmlns:a16="http://schemas.microsoft.com/office/drawing/2014/main" id="{794EF02F-1AED-2551-5527-4365448B152D}"/>
                </a:ext>
              </a:extLst>
            </p:cNvPr>
            <p:cNvSpPr txBox="1"/>
            <p:nvPr/>
          </p:nvSpPr>
          <p:spPr>
            <a:xfrm>
              <a:off x="9278072" y="1800225"/>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5</a:t>
              </a:r>
            </a:p>
          </p:txBody>
        </p:sp>
      </p:grpSp>
      <p:sp>
        <p:nvSpPr>
          <p:cNvPr id="23" name="Tijdelijke aanduiding voor tekst 6">
            <a:extLst>
              <a:ext uri="{FF2B5EF4-FFF2-40B4-BE49-F238E27FC236}">
                <a16:creationId xmlns="" xmlns:a16="http://schemas.microsoft.com/office/drawing/2014/main" id="{F92F71E2-F611-D699-3F09-29CA814C3F0E}"/>
              </a:ext>
            </a:extLst>
          </p:cNvPr>
          <p:cNvSpPr txBox="1">
            <a:spLocks/>
          </p:cNvSpPr>
          <p:nvPr/>
        </p:nvSpPr>
        <p:spPr>
          <a:xfrm>
            <a:off x="1354094" y="1529229"/>
            <a:ext cx="3765955" cy="1307637"/>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800">
                <a:latin typeface="Source Sans Pro"/>
                <a:ea typeface="Source Sans Pro"/>
              </a:rPr>
              <a:t>Plaats </a:t>
            </a:r>
            <a:r>
              <a:rPr lang="nl-BE" sz="1800" b="1">
                <a:latin typeface="Source Sans Pro"/>
                <a:ea typeface="Source Sans Pro"/>
              </a:rPr>
              <a:t>sifons</a:t>
            </a:r>
            <a:r>
              <a:rPr lang="nl-BE" sz="1800">
                <a:latin typeface="Source Sans Pro"/>
                <a:ea typeface="Source Sans Pro"/>
              </a:rPr>
              <a:t> aan sanitaire toestellen (</a:t>
            </a:r>
            <a:r>
              <a:rPr lang="nl-BE" sz="1800">
                <a:solidFill>
                  <a:srgbClr val="1A9DD8"/>
                </a:solidFill>
                <a:latin typeface="Source Sans Pro"/>
                <a:ea typeface="Source Sans Pro"/>
              </a:rPr>
              <a:t>binnenshuis</a:t>
            </a:r>
            <a:r>
              <a:rPr lang="nl-BE" sz="1800">
                <a:latin typeface="Source Sans Pro"/>
                <a:ea typeface="Source Sans Pro"/>
              </a:rPr>
              <a:t>)</a:t>
            </a:r>
          </a:p>
        </p:txBody>
      </p:sp>
      <p:sp>
        <p:nvSpPr>
          <p:cNvPr id="24" name="Tijdelijke aanduiding voor tekst 6">
            <a:extLst>
              <a:ext uri="{FF2B5EF4-FFF2-40B4-BE49-F238E27FC236}">
                <a16:creationId xmlns="" xmlns:a16="http://schemas.microsoft.com/office/drawing/2014/main" id="{F52CDB86-8D3F-DB8F-0CCE-A0B0DF7D266C}"/>
              </a:ext>
            </a:extLst>
          </p:cNvPr>
          <p:cNvSpPr txBox="1">
            <a:spLocks/>
          </p:cNvSpPr>
          <p:nvPr/>
        </p:nvSpPr>
        <p:spPr>
          <a:xfrm>
            <a:off x="1354094" y="2501140"/>
            <a:ext cx="3811030" cy="857185"/>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800">
                <a:latin typeface="Source Sans Pro"/>
                <a:ea typeface="Source Sans Pro"/>
              </a:rPr>
              <a:t>Plaats een </a:t>
            </a:r>
            <a:r>
              <a:rPr lang="nl-BE" sz="1800" b="1">
                <a:latin typeface="Source Sans Pro"/>
                <a:ea typeface="Source Sans Pro"/>
              </a:rPr>
              <a:t>toezichtput</a:t>
            </a:r>
            <a:r>
              <a:rPr lang="nl-BE" sz="1800">
                <a:latin typeface="Source Sans Pro"/>
                <a:ea typeface="Source Sans Pro"/>
              </a:rPr>
              <a:t> met </a:t>
            </a:r>
            <a:r>
              <a:rPr lang="nl-BE" sz="1800" b="1">
                <a:latin typeface="Source Sans Pro"/>
                <a:ea typeface="Source Sans Pro"/>
              </a:rPr>
              <a:t>geurafsluiter </a:t>
            </a:r>
            <a:r>
              <a:rPr lang="nl-BE" sz="1800">
                <a:latin typeface="Source Sans Pro"/>
                <a:ea typeface="Source Sans Pro"/>
              </a:rPr>
              <a:t>(</a:t>
            </a:r>
            <a:r>
              <a:rPr lang="nl-BE" sz="1800">
                <a:solidFill>
                  <a:srgbClr val="1A9DD8"/>
                </a:solidFill>
                <a:latin typeface="Source Sans Pro"/>
                <a:ea typeface="Source Sans Pro"/>
              </a:rPr>
              <a:t>buitenshuis</a:t>
            </a:r>
            <a:r>
              <a:rPr lang="nl-BE" sz="1800">
                <a:latin typeface="Source Sans Pro"/>
                <a:ea typeface="Source Sans Pro"/>
              </a:rPr>
              <a:t>)</a:t>
            </a:r>
          </a:p>
        </p:txBody>
      </p:sp>
      <p:cxnSp>
        <p:nvCxnSpPr>
          <p:cNvPr id="29" name="Rechte verbindingslijn 28">
            <a:extLst>
              <a:ext uri="{FF2B5EF4-FFF2-40B4-BE49-F238E27FC236}">
                <a16:creationId xmlns="" xmlns:a16="http://schemas.microsoft.com/office/drawing/2014/main" id="{851CA7E1-F2EC-5355-EA16-A520902DFAED}"/>
              </a:ext>
            </a:extLst>
          </p:cNvPr>
          <p:cNvCxnSpPr>
            <a:cxnSpLocks/>
          </p:cNvCxnSpPr>
          <p:nvPr/>
        </p:nvCxnSpPr>
        <p:spPr>
          <a:xfrm>
            <a:off x="7760671" y="4681513"/>
            <a:ext cx="0" cy="284579"/>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 xmlns:a16="http://schemas.microsoft.com/office/drawing/2014/main" id="{B221FA11-9129-234A-9C75-0F075322806F}"/>
              </a:ext>
            </a:extLst>
          </p:cNvPr>
          <p:cNvCxnSpPr>
            <a:cxnSpLocks/>
          </p:cNvCxnSpPr>
          <p:nvPr/>
        </p:nvCxnSpPr>
        <p:spPr>
          <a:xfrm>
            <a:off x="7787321" y="3598288"/>
            <a:ext cx="0" cy="203082"/>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 xmlns:a16="http://schemas.microsoft.com/office/drawing/2014/main" id="{AAD6B3BD-24FC-BA1D-8883-C396EF283BA6}"/>
              </a:ext>
            </a:extLst>
          </p:cNvPr>
          <p:cNvCxnSpPr>
            <a:cxnSpLocks/>
          </p:cNvCxnSpPr>
          <p:nvPr/>
        </p:nvCxnSpPr>
        <p:spPr>
          <a:xfrm>
            <a:off x="9005702" y="3641879"/>
            <a:ext cx="0" cy="284579"/>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 xmlns:a16="http://schemas.microsoft.com/office/drawing/2014/main" id="{5D4310B6-13D9-A752-55D2-298F28FB2528}"/>
              </a:ext>
            </a:extLst>
          </p:cNvPr>
          <p:cNvCxnSpPr>
            <a:cxnSpLocks/>
          </p:cNvCxnSpPr>
          <p:nvPr/>
        </p:nvCxnSpPr>
        <p:spPr>
          <a:xfrm flipH="1">
            <a:off x="7773616" y="3016405"/>
            <a:ext cx="238750" cy="500497"/>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 xmlns:a16="http://schemas.microsoft.com/office/drawing/2014/main" id="{27F8CBA7-7209-1C6C-22EF-4353D61031C6}"/>
              </a:ext>
            </a:extLst>
          </p:cNvPr>
          <p:cNvCxnSpPr>
            <a:cxnSpLocks/>
          </p:cNvCxnSpPr>
          <p:nvPr/>
        </p:nvCxnSpPr>
        <p:spPr>
          <a:xfrm>
            <a:off x="8994224" y="3998548"/>
            <a:ext cx="0" cy="599573"/>
          </a:xfrm>
          <a:prstGeom prst="line">
            <a:avLst/>
          </a:prstGeom>
          <a:ln w="28575">
            <a:solidFill>
              <a:srgbClr val="006290"/>
            </a:solidFill>
          </a:ln>
        </p:spPr>
        <p:style>
          <a:lnRef idx="1">
            <a:schemeClr val="accent1"/>
          </a:lnRef>
          <a:fillRef idx="0">
            <a:schemeClr val="accent1"/>
          </a:fillRef>
          <a:effectRef idx="0">
            <a:schemeClr val="accent1"/>
          </a:effectRef>
          <a:fontRef idx="minor">
            <a:schemeClr val="tx1"/>
          </a:fontRef>
        </p:style>
      </p:cxnSp>
      <p:grpSp>
        <p:nvGrpSpPr>
          <p:cNvPr id="11" name="Groep 10">
            <a:extLst>
              <a:ext uri="{FF2B5EF4-FFF2-40B4-BE49-F238E27FC236}">
                <a16:creationId xmlns="" xmlns:a16="http://schemas.microsoft.com/office/drawing/2014/main" id="{9C7C779F-5C98-E9BC-0100-5FC61AF7322F}"/>
              </a:ext>
            </a:extLst>
          </p:cNvPr>
          <p:cNvGrpSpPr/>
          <p:nvPr/>
        </p:nvGrpSpPr>
        <p:grpSpPr>
          <a:xfrm>
            <a:off x="8803893" y="3875342"/>
            <a:ext cx="450091" cy="373117"/>
            <a:chOff x="9638775" y="4747376"/>
            <a:chExt cx="468001" cy="387964"/>
          </a:xfrm>
        </p:grpSpPr>
        <p:sp>
          <p:nvSpPr>
            <p:cNvPr id="12" name="Ovaal 11">
              <a:extLst>
                <a:ext uri="{FF2B5EF4-FFF2-40B4-BE49-F238E27FC236}">
                  <a16:creationId xmlns="" xmlns:a16="http://schemas.microsoft.com/office/drawing/2014/main" id="{2A0B2977-CE60-7C03-4AC1-58CCDD330371}"/>
                </a:ext>
              </a:extLst>
            </p:cNvPr>
            <p:cNvSpPr/>
            <p:nvPr/>
          </p:nvSpPr>
          <p:spPr>
            <a:xfrm>
              <a:off x="9638775" y="4747376"/>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Tekstvak 12">
              <a:extLst>
                <a:ext uri="{FF2B5EF4-FFF2-40B4-BE49-F238E27FC236}">
                  <a16:creationId xmlns="" xmlns:a16="http://schemas.microsoft.com/office/drawing/2014/main" id="{59CE3C67-7823-EF70-C084-3D6215287AF8}"/>
                </a:ext>
              </a:extLst>
            </p:cNvPr>
            <p:cNvSpPr txBox="1"/>
            <p:nvPr/>
          </p:nvSpPr>
          <p:spPr>
            <a:xfrm>
              <a:off x="9677048" y="4751310"/>
              <a:ext cx="429728" cy="384030"/>
            </a:xfrm>
            <a:prstGeom prst="rect">
              <a:avLst/>
            </a:prstGeom>
            <a:noFill/>
          </p:spPr>
          <p:txBody>
            <a:bodyPr wrap="square" rtlCol="0">
              <a:spAutoFit/>
            </a:bodyPr>
            <a:lstStyle/>
            <a:p>
              <a:r>
                <a:rPr lang="nl-BE" b="1">
                  <a:solidFill>
                    <a:schemeClr val="bg1"/>
                  </a:solidFill>
                  <a:latin typeface="Source Sans Pro" panose="020B0503030403020204" pitchFamily="34" charset="0"/>
                </a:rPr>
                <a:t>4</a:t>
              </a:r>
            </a:p>
          </p:txBody>
        </p:sp>
      </p:grpSp>
      <p:grpSp>
        <p:nvGrpSpPr>
          <p:cNvPr id="26" name="Groep 25">
            <a:extLst>
              <a:ext uri="{FF2B5EF4-FFF2-40B4-BE49-F238E27FC236}">
                <a16:creationId xmlns="" xmlns:a16="http://schemas.microsoft.com/office/drawing/2014/main" id="{13D1058C-9996-A411-07D6-791BDEEF2C27}"/>
              </a:ext>
            </a:extLst>
          </p:cNvPr>
          <p:cNvGrpSpPr/>
          <p:nvPr/>
        </p:nvGrpSpPr>
        <p:grpSpPr>
          <a:xfrm>
            <a:off x="7562275" y="3275653"/>
            <a:ext cx="450091" cy="373111"/>
            <a:chOff x="9189724" y="5074920"/>
            <a:chExt cx="468002" cy="387958"/>
          </a:xfrm>
        </p:grpSpPr>
        <p:sp>
          <p:nvSpPr>
            <p:cNvPr id="27" name="Ovaal 26">
              <a:extLst>
                <a:ext uri="{FF2B5EF4-FFF2-40B4-BE49-F238E27FC236}">
                  <a16:creationId xmlns="" xmlns:a16="http://schemas.microsoft.com/office/drawing/2014/main" id="{3AE3DABE-4905-1422-C143-A9EBE741A22B}"/>
                </a:ext>
              </a:extLst>
            </p:cNvPr>
            <p:cNvSpPr/>
            <p:nvPr/>
          </p:nvSpPr>
          <p:spPr>
            <a:xfrm>
              <a:off x="9189724" y="5074920"/>
              <a:ext cx="377190" cy="377190"/>
            </a:xfrm>
            <a:prstGeom prst="ellipse">
              <a:avLst/>
            </a:prstGeom>
            <a:solidFill>
              <a:srgbClr val="0062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kstvak 27">
              <a:extLst>
                <a:ext uri="{FF2B5EF4-FFF2-40B4-BE49-F238E27FC236}">
                  <a16:creationId xmlns="" xmlns:a16="http://schemas.microsoft.com/office/drawing/2014/main" id="{452BFCAE-AC8F-4592-2166-A2C5D6DFCAD3}"/>
                </a:ext>
              </a:extLst>
            </p:cNvPr>
            <p:cNvSpPr txBox="1"/>
            <p:nvPr/>
          </p:nvSpPr>
          <p:spPr>
            <a:xfrm>
              <a:off x="9227998" y="5078849"/>
              <a:ext cx="429728"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4</a:t>
              </a:r>
            </a:p>
          </p:txBody>
        </p:sp>
      </p:grpSp>
      <p:grpSp>
        <p:nvGrpSpPr>
          <p:cNvPr id="5" name="Groep 4">
            <a:extLst>
              <a:ext uri="{FF2B5EF4-FFF2-40B4-BE49-F238E27FC236}">
                <a16:creationId xmlns="" xmlns:a16="http://schemas.microsoft.com/office/drawing/2014/main" id="{9573AD8D-8EA6-8B1E-7EC3-DE37B26D4DAF}"/>
              </a:ext>
            </a:extLst>
          </p:cNvPr>
          <p:cNvGrpSpPr/>
          <p:nvPr/>
        </p:nvGrpSpPr>
        <p:grpSpPr>
          <a:xfrm>
            <a:off x="5826096" y="4712615"/>
            <a:ext cx="445514" cy="376889"/>
            <a:chOff x="9238304" y="1810894"/>
            <a:chExt cx="463242" cy="391886"/>
          </a:xfrm>
        </p:grpSpPr>
        <p:sp>
          <p:nvSpPr>
            <p:cNvPr id="6" name="Ovaal 5">
              <a:extLst>
                <a:ext uri="{FF2B5EF4-FFF2-40B4-BE49-F238E27FC236}">
                  <a16:creationId xmlns="" xmlns:a16="http://schemas.microsoft.com/office/drawing/2014/main" id="{CA3B6299-B7D1-1C00-221B-22EFD4B882B8}"/>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kstvak 6">
              <a:extLst>
                <a:ext uri="{FF2B5EF4-FFF2-40B4-BE49-F238E27FC236}">
                  <a16:creationId xmlns="" xmlns:a16="http://schemas.microsoft.com/office/drawing/2014/main" id="{4425B539-0EA2-C485-1FE9-78641DBEC3EE}"/>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A</a:t>
              </a:r>
            </a:p>
          </p:txBody>
        </p:sp>
      </p:grpSp>
      <p:grpSp>
        <p:nvGrpSpPr>
          <p:cNvPr id="20" name="Groep 19">
            <a:extLst>
              <a:ext uri="{FF2B5EF4-FFF2-40B4-BE49-F238E27FC236}">
                <a16:creationId xmlns="" xmlns:a16="http://schemas.microsoft.com/office/drawing/2014/main" id="{9615052B-1351-AD0F-7408-C1238B23C229}"/>
              </a:ext>
            </a:extLst>
          </p:cNvPr>
          <p:cNvGrpSpPr/>
          <p:nvPr/>
        </p:nvGrpSpPr>
        <p:grpSpPr>
          <a:xfrm>
            <a:off x="6003649" y="5325175"/>
            <a:ext cx="445514" cy="376889"/>
            <a:chOff x="9238304" y="1810894"/>
            <a:chExt cx="463242" cy="391886"/>
          </a:xfrm>
        </p:grpSpPr>
        <p:sp>
          <p:nvSpPr>
            <p:cNvPr id="21" name="Ovaal 20">
              <a:extLst>
                <a:ext uri="{FF2B5EF4-FFF2-40B4-BE49-F238E27FC236}">
                  <a16:creationId xmlns="" xmlns:a16="http://schemas.microsoft.com/office/drawing/2014/main" id="{ACBC39D6-B0DA-6D6F-8B32-ED9DC019CD09}"/>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Tekstvak 21">
              <a:extLst>
                <a:ext uri="{FF2B5EF4-FFF2-40B4-BE49-F238E27FC236}">
                  <a16:creationId xmlns="" xmlns:a16="http://schemas.microsoft.com/office/drawing/2014/main" id="{E0406FC5-818C-D191-4CBC-27C3E79B8A96}"/>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C</a:t>
              </a:r>
            </a:p>
          </p:txBody>
        </p:sp>
      </p:grpSp>
      <p:grpSp>
        <p:nvGrpSpPr>
          <p:cNvPr id="25" name="Groep 24">
            <a:extLst>
              <a:ext uri="{FF2B5EF4-FFF2-40B4-BE49-F238E27FC236}">
                <a16:creationId xmlns="" xmlns:a16="http://schemas.microsoft.com/office/drawing/2014/main" id="{25FE2E45-B0D5-E48A-29BB-F6BD42A68747}"/>
              </a:ext>
            </a:extLst>
          </p:cNvPr>
          <p:cNvGrpSpPr/>
          <p:nvPr/>
        </p:nvGrpSpPr>
        <p:grpSpPr>
          <a:xfrm>
            <a:off x="6802640" y="4890168"/>
            <a:ext cx="445514" cy="376889"/>
            <a:chOff x="9238304" y="1810894"/>
            <a:chExt cx="463242" cy="391886"/>
          </a:xfrm>
        </p:grpSpPr>
        <p:sp>
          <p:nvSpPr>
            <p:cNvPr id="30" name="Ovaal 29">
              <a:extLst>
                <a:ext uri="{FF2B5EF4-FFF2-40B4-BE49-F238E27FC236}">
                  <a16:creationId xmlns="" xmlns:a16="http://schemas.microsoft.com/office/drawing/2014/main" id="{D705D2E8-64EF-0866-CD99-CAD9E3A06C5A}"/>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kstvak 30">
              <a:extLst>
                <a:ext uri="{FF2B5EF4-FFF2-40B4-BE49-F238E27FC236}">
                  <a16:creationId xmlns="" xmlns:a16="http://schemas.microsoft.com/office/drawing/2014/main" id="{8276C60A-B4A0-1F0D-D9EE-D3B2B71F4E4C}"/>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B</a:t>
              </a:r>
            </a:p>
          </p:txBody>
        </p:sp>
      </p:grpSp>
      <p:grpSp>
        <p:nvGrpSpPr>
          <p:cNvPr id="32" name="Groep 31">
            <a:extLst>
              <a:ext uri="{FF2B5EF4-FFF2-40B4-BE49-F238E27FC236}">
                <a16:creationId xmlns="" xmlns:a16="http://schemas.microsoft.com/office/drawing/2014/main" id="{66CF0393-D4B6-AB8D-24B4-E5DC7DD0F6BC}"/>
              </a:ext>
            </a:extLst>
          </p:cNvPr>
          <p:cNvGrpSpPr/>
          <p:nvPr/>
        </p:nvGrpSpPr>
        <p:grpSpPr>
          <a:xfrm>
            <a:off x="8063268" y="5715792"/>
            <a:ext cx="445514" cy="376889"/>
            <a:chOff x="9238304" y="1810894"/>
            <a:chExt cx="463242" cy="391886"/>
          </a:xfrm>
        </p:grpSpPr>
        <p:sp>
          <p:nvSpPr>
            <p:cNvPr id="33" name="Ovaal 32">
              <a:extLst>
                <a:ext uri="{FF2B5EF4-FFF2-40B4-BE49-F238E27FC236}">
                  <a16:creationId xmlns="" xmlns:a16="http://schemas.microsoft.com/office/drawing/2014/main" id="{6BD74F34-12C5-5933-AF5E-7C48F6E18056}"/>
                </a:ext>
              </a:extLst>
            </p:cNvPr>
            <p:cNvSpPr/>
            <p:nvPr/>
          </p:nvSpPr>
          <p:spPr>
            <a:xfrm>
              <a:off x="9238304" y="1810894"/>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ekstvak 33">
              <a:extLst>
                <a:ext uri="{FF2B5EF4-FFF2-40B4-BE49-F238E27FC236}">
                  <a16:creationId xmlns="" xmlns:a16="http://schemas.microsoft.com/office/drawing/2014/main" id="{116372AE-765D-3717-5D9F-7961A8DAC578}"/>
                </a:ext>
              </a:extLst>
            </p:cNvPr>
            <p:cNvSpPr txBox="1"/>
            <p:nvPr/>
          </p:nvSpPr>
          <p:spPr>
            <a:xfrm>
              <a:off x="9271819" y="1818751"/>
              <a:ext cx="429727" cy="384029"/>
            </a:xfrm>
            <a:prstGeom prst="rect">
              <a:avLst/>
            </a:prstGeom>
            <a:noFill/>
          </p:spPr>
          <p:txBody>
            <a:bodyPr wrap="square" rtlCol="0">
              <a:spAutoFit/>
            </a:bodyPr>
            <a:lstStyle/>
            <a:p>
              <a:r>
                <a:rPr lang="nl-BE" b="1">
                  <a:solidFill>
                    <a:schemeClr val="bg1"/>
                  </a:solidFill>
                  <a:latin typeface="Source Sans Pro" panose="020B0503030403020204" pitchFamily="34" charset="0"/>
                </a:rPr>
                <a:t>D</a:t>
              </a:r>
            </a:p>
          </p:txBody>
        </p:sp>
      </p:grpSp>
      <p:grpSp>
        <p:nvGrpSpPr>
          <p:cNvPr id="75" name="Groep 74">
            <a:extLst>
              <a:ext uri="{FF2B5EF4-FFF2-40B4-BE49-F238E27FC236}">
                <a16:creationId xmlns="" xmlns:a16="http://schemas.microsoft.com/office/drawing/2014/main" id="{DA492E1F-BA13-0334-3A9E-FBA9F9094458}"/>
              </a:ext>
            </a:extLst>
          </p:cNvPr>
          <p:cNvGrpSpPr/>
          <p:nvPr/>
        </p:nvGrpSpPr>
        <p:grpSpPr>
          <a:xfrm>
            <a:off x="973173" y="4548361"/>
            <a:ext cx="3387154" cy="1833513"/>
            <a:chOff x="981841" y="3965463"/>
            <a:chExt cx="3387154" cy="1833513"/>
          </a:xfrm>
        </p:grpSpPr>
        <p:sp>
          <p:nvSpPr>
            <p:cNvPr id="55" name="Rechthoek 54">
              <a:extLst>
                <a:ext uri="{FF2B5EF4-FFF2-40B4-BE49-F238E27FC236}">
                  <a16:creationId xmlns="" xmlns:a16="http://schemas.microsoft.com/office/drawing/2014/main" id="{6C804C56-66A4-3B58-4FD1-0A44170976EE}"/>
                </a:ext>
              </a:extLst>
            </p:cNvPr>
            <p:cNvSpPr/>
            <p:nvPr/>
          </p:nvSpPr>
          <p:spPr>
            <a:xfrm>
              <a:off x="981841" y="4044820"/>
              <a:ext cx="2281539" cy="1754156"/>
            </a:xfrm>
            <a:prstGeom prst="rect">
              <a:avLst/>
            </a:prstGeom>
            <a:solidFill>
              <a:srgbClr val="EDE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nvGrpSpPr>
            <p:cNvPr id="35" name="Groep 34">
              <a:extLst>
                <a:ext uri="{FF2B5EF4-FFF2-40B4-BE49-F238E27FC236}">
                  <a16:creationId xmlns="" xmlns:a16="http://schemas.microsoft.com/office/drawing/2014/main" id="{7438B17D-32E1-BA02-62D7-C53F2744D02C}"/>
                </a:ext>
              </a:extLst>
            </p:cNvPr>
            <p:cNvGrpSpPr/>
            <p:nvPr/>
          </p:nvGrpSpPr>
          <p:grpSpPr>
            <a:xfrm>
              <a:off x="1233779" y="4536848"/>
              <a:ext cx="255401" cy="307777"/>
              <a:chOff x="9194682" y="1761488"/>
              <a:chExt cx="429727" cy="517854"/>
            </a:xfrm>
          </p:grpSpPr>
          <p:sp>
            <p:nvSpPr>
              <p:cNvPr id="36" name="Ovaal 35">
                <a:extLst>
                  <a:ext uri="{FF2B5EF4-FFF2-40B4-BE49-F238E27FC236}">
                    <a16:creationId xmlns="" xmlns:a16="http://schemas.microsoft.com/office/drawing/2014/main" id="{5D537EF8-770A-ED96-0EC6-6AD2607D829F}"/>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Tekstvak 36">
                <a:extLst>
                  <a:ext uri="{FF2B5EF4-FFF2-40B4-BE49-F238E27FC236}">
                    <a16:creationId xmlns="" xmlns:a16="http://schemas.microsoft.com/office/drawing/2014/main" id="{F0BF2EF6-9BC4-917E-7A2D-EA6F2FCAF733}"/>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A</a:t>
                </a:r>
              </a:p>
            </p:txBody>
          </p:sp>
        </p:grpSp>
        <p:sp>
          <p:nvSpPr>
            <p:cNvPr id="42" name="Tijdelijke aanduiding voor tekst 6">
              <a:extLst>
                <a:ext uri="{FF2B5EF4-FFF2-40B4-BE49-F238E27FC236}">
                  <a16:creationId xmlns="" xmlns:a16="http://schemas.microsoft.com/office/drawing/2014/main" id="{8BAAC3F0-8406-6D00-81C6-029A2FFFD738}"/>
                </a:ext>
              </a:extLst>
            </p:cNvPr>
            <p:cNvSpPr txBox="1">
              <a:spLocks/>
            </p:cNvSpPr>
            <p:nvPr/>
          </p:nvSpPr>
          <p:spPr>
            <a:xfrm>
              <a:off x="1465946" y="4827339"/>
              <a:ext cx="2903049" cy="277506"/>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Huisaansluitputjes</a:t>
              </a:r>
            </a:p>
          </p:txBody>
        </p:sp>
        <p:sp>
          <p:nvSpPr>
            <p:cNvPr id="50" name="Tijdelijke aanduiding voor tekst 6">
              <a:extLst>
                <a:ext uri="{FF2B5EF4-FFF2-40B4-BE49-F238E27FC236}">
                  <a16:creationId xmlns="" xmlns:a16="http://schemas.microsoft.com/office/drawing/2014/main" id="{A4B7837C-B28E-93A4-495C-CCEE7E7CC021}"/>
                </a:ext>
              </a:extLst>
            </p:cNvPr>
            <p:cNvSpPr txBox="1">
              <a:spLocks/>
            </p:cNvSpPr>
            <p:nvPr/>
          </p:nvSpPr>
          <p:spPr>
            <a:xfrm>
              <a:off x="1462266" y="5060008"/>
              <a:ext cx="1625819" cy="354141"/>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Vuilwaterriool</a:t>
              </a:r>
            </a:p>
          </p:txBody>
        </p:sp>
        <p:sp>
          <p:nvSpPr>
            <p:cNvPr id="54" name="Tijdelijke aanduiding voor tekst 6">
              <a:extLst>
                <a:ext uri="{FF2B5EF4-FFF2-40B4-BE49-F238E27FC236}">
                  <a16:creationId xmlns="" xmlns:a16="http://schemas.microsoft.com/office/drawing/2014/main" id="{E243107C-DEE0-908C-42CE-C7E271F1E9D8}"/>
                </a:ext>
              </a:extLst>
            </p:cNvPr>
            <p:cNvSpPr txBox="1">
              <a:spLocks/>
            </p:cNvSpPr>
            <p:nvPr/>
          </p:nvSpPr>
          <p:spPr>
            <a:xfrm>
              <a:off x="1462234" y="5342275"/>
              <a:ext cx="1625819" cy="354141"/>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Septische put</a:t>
              </a:r>
            </a:p>
          </p:txBody>
        </p:sp>
        <p:sp>
          <p:nvSpPr>
            <p:cNvPr id="56" name="Tijdelijke aanduiding voor tekst 6">
              <a:extLst>
                <a:ext uri="{FF2B5EF4-FFF2-40B4-BE49-F238E27FC236}">
                  <a16:creationId xmlns="" xmlns:a16="http://schemas.microsoft.com/office/drawing/2014/main" id="{0FCA73A0-F342-05A1-CF88-7AAE34D23D27}"/>
                </a:ext>
              </a:extLst>
            </p:cNvPr>
            <p:cNvSpPr txBox="1">
              <a:spLocks/>
            </p:cNvSpPr>
            <p:nvPr/>
          </p:nvSpPr>
          <p:spPr>
            <a:xfrm>
              <a:off x="1154265" y="3965463"/>
              <a:ext cx="2903049" cy="652960"/>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600" b="1">
                  <a:latin typeface="Source Sans Pro"/>
                  <a:ea typeface="Source Sans Pro"/>
                </a:rPr>
                <a:t>Legende</a:t>
              </a:r>
            </a:p>
          </p:txBody>
        </p:sp>
        <p:grpSp>
          <p:nvGrpSpPr>
            <p:cNvPr id="62" name="Groep 61">
              <a:extLst>
                <a:ext uri="{FF2B5EF4-FFF2-40B4-BE49-F238E27FC236}">
                  <a16:creationId xmlns="" xmlns:a16="http://schemas.microsoft.com/office/drawing/2014/main" id="{175487F2-D012-7038-22B7-15C044BD05FF}"/>
                </a:ext>
              </a:extLst>
            </p:cNvPr>
            <p:cNvGrpSpPr/>
            <p:nvPr/>
          </p:nvGrpSpPr>
          <p:grpSpPr>
            <a:xfrm>
              <a:off x="1233779" y="4816766"/>
              <a:ext cx="255401" cy="307777"/>
              <a:chOff x="9194682" y="1761488"/>
              <a:chExt cx="429727" cy="517854"/>
            </a:xfrm>
          </p:grpSpPr>
          <p:sp>
            <p:nvSpPr>
              <p:cNvPr id="63" name="Ovaal 62">
                <a:extLst>
                  <a:ext uri="{FF2B5EF4-FFF2-40B4-BE49-F238E27FC236}">
                    <a16:creationId xmlns="" xmlns:a16="http://schemas.microsoft.com/office/drawing/2014/main" id="{36477D48-9598-7947-85D8-10366EBF3EC5}"/>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4" name="Tekstvak 63">
                <a:extLst>
                  <a:ext uri="{FF2B5EF4-FFF2-40B4-BE49-F238E27FC236}">
                    <a16:creationId xmlns="" xmlns:a16="http://schemas.microsoft.com/office/drawing/2014/main" id="{07575356-AB19-B10E-A8D8-D25D80CCD646}"/>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B</a:t>
                </a:r>
              </a:p>
            </p:txBody>
          </p:sp>
        </p:grpSp>
        <p:grpSp>
          <p:nvGrpSpPr>
            <p:cNvPr id="65" name="Groep 64">
              <a:extLst>
                <a:ext uri="{FF2B5EF4-FFF2-40B4-BE49-F238E27FC236}">
                  <a16:creationId xmlns="" xmlns:a16="http://schemas.microsoft.com/office/drawing/2014/main" id="{E2E3A84D-B8B2-AECF-5FEA-C62FB8E9524F}"/>
                </a:ext>
              </a:extLst>
            </p:cNvPr>
            <p:cNvGrpSpPr/>
            <p:nvPr/>
          </p:nvGrpSpPr>
          <p:grpSpPr>
            <a:xfrm>
              <a:off x="1233779" y="5099034"/>
              <a:ext cx="255401" cy="307777"/>
              <a:chOff x="9194682" y="1761488"/>
              <a:chExt cx="429727" cy="517854"/>
            </a:xfrm>
          </p:grpSpPr>
          <p:sp>
            <p:nvSpPr>
              <p:cNvPr id="66" name="Ovaal 65">
                <a:extLst>
                  <a:ext uri="{FF2B5EF4-FFF2-40B4-BE49-F238E27FC236}">
                    <a16:creationId xmlns="" xmlns:a16="http://schemas.microsoft.com/office/drawing/2014/main" id="{3E703A45-9521-7343-E06E-3FD368D7658E}"/>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7" name="Tekstvak 66">
                <a:extLst>
                  <a:ext uri="{FF2B5EF4-FFF2-40B4-BE49-F238E27FC236}">
                    <a16:creationId xmlns="" xmlns:a16="http://schemas.microsoft.com/office/drawing/2014/main" id="{B908DCE2-F7EA-FBDD-9EC5-0A5C25D68207}"/>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C</a:t>
                </a:r>
              </a:p>
            </p:txBody>
          </p:sp>
        </p:grpSp>
        <p:grpSp>
          <p:nvGrpSpPr>
            <p:cNvPr id="68" name="Groep 67">
              <a:extLst>
                <a:ext uri="{FF2B5EF4-FFF2-40B4-BE49-F238E27FC236}">
                  <a16:creationId xmlns="" xmlns:a16="http://schemas.microsoft.com/office/drawing/2014/main" id="{A9A73B15-8FBD-D360-297B-5BF1421B3696}"/>
                </a:ext>
              </a:extLst>
            </p:cNvPr>
            <p:cNvGrpSpPr/>
            <p:nvPr/>
          </p:nvGrpSpPr>
          <p:grpSpPr>
            <a:xfrm>
              <a:off x="1233779" y="5373981"/>
              <a:ext cx="255401" cy="307777"/>
              <a:chOff x="9194682" y="1761488"/>
              <a:chExt cx="429727" cy="517854"/>
            </a:xfrm>
          </p:grpSpPr>
          <p:sp>
            <p:nvSpPr>
              <p:cNvPr id="69" name="Ovaal 68">
                <a:extLst>
                  <a:ext uri="{FF2B5EF4-FFF2-40B4-BE49-F238E27FC236}">
                    <a16:creationId xmlns="" xmlns:a16="http://schemas.microsoft.com/office/drawing/2014/main" id="{3D97F580-3F00-50F9-3F1F-AF85FB069EE6}"/>
                  </a:ext>
                </a:extLst>
              </p:cNvPr>
              <p:cNvSpPr/>
              <p:nvPr/>
            </p:nvSpPr>
            <p:spPr>
              <a:xfrm>
                <a:off x="9241155" y="1800225"/>
                <a:ext cx="377190" cy="377190"/>
              </a:xfrm>
              <a:prstGeom prst="ellipse">
                <a:avLst/>
              </a:prstGeom>
              <a:solidFill>
                <a:srgbClr val="87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0" name="Tekstvak 69">
                <a:extLst>
                  <a:ext uri="{FF2B5EF4-FFF2-40B4-BE49-F238E27FC236}">
                    <a16:creationId xmlns="" xmlns:a16="http://schemas.microsoft.com/office/drawing/2014/main" id="{5C80483D-9CB0-A3E8-F012-EA54C44D0983}"/>
                  </a:ext>
                </a:extLst>
              </p:cNvPr>
              <p:cNvSpPr txBox="1"/>
              <p:nvPr/>
            </p:nvSpPr>
            <p:spPr>
              <a:xfrm>
                <a:off x="9194682" y="1761488"/>
                <a:ext cx="429727" cy="517854"/>
              </a:xfrm>
              <a:prstGeom prst="rect">
                <a:avLst/>
              </a:prstGeom>
              <a:noFill/>
            </p:spPr>
            <p:txBody>
              <a:bodyPr wrap="square" rtlCol="0">
                <a:spAutoFit/>
              </a:bodyPr>
              <a:lstStyle/>
              <a:p>
                <a:r>
                  <a:rPr lang="nl-BE" sz="1400" b="1">
                    <a:solidFill>
                      <a:schemeClr val="bg1"/>
                    </a:solidFill>
                    <a:latin typeface="Source Sans Pro" panose="020B0503030403020204" pitchFamily="34" charset="0"/>
                  </a:rPr>
                  <a:t>D</a:t>
                </a:r>
              </a:p>
            </p:txBody>
          </p:sp>
        </p:grpSp>
        <p:sp>
          <p:nvSpPr>
            <p:cNvPr id="72" name="Tijdelijke aanduiding voor tekst 6">
              <a:extLst>
                <a:ext uri="{FF2B5EF4-FFF2-40B4-BE49-F238E27FC236}">
                  <a16:creationId xmlns="" xmlns:a16="http://schemas.microsoft.com/office/drawing/2014/main" id="{48779CA8-8575-7F33-5E8B-B6D624F4DE5A}"/>
                </a:ext>
              </a:extLst>
            </p:cNvPr>
            <p:cNvSpPr txBox="1">
              <a:spLocks/>
            </p:cNvSpPr>
            <p:nvPr/>
          </p:nvSpPr>
          <p:spPr>
            <a:xfrm>
              <a:off x="1465946" y="4552086"/>
              <a:ext cx="2903049" cy="277506"/>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Clr>
                  <a:srgbClr val="009DE1"/>
                </a:buClr>
                <a:buFont typeface="Arial" panose="020B0604020202020204" pitchFamily="34" charset="0"/>
                <a:buChar char="•"/>
                <a:defRPr sz="2800" b="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Clr>
                  <a:srgbClr val="BAD57E"/>
                </a:buClr>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Clr>
                  <a:srgbClr val="181A33"/>
                </a:buClr>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nl-BE" sz="1400">
                  <a:latin typeface="Source Sans Pro"/>
                  <a:ea typeface="Source Sans Pro"/>
                </a:rPr>
                <a:t>Regenwaterriool</a:t>
              </a:r>
            </a:p>
          </p:txBody>
        </p:sp>
      </p:grpSp>
    </p:spTree>
    <p:extLst>
      <p:ext uri="{BB962C8B-B14F-4D97-AF65-F5344CB8AC3E}">
        <p14:creationId xmlns:p14="http://schemas.microsoft.com/office/powerpoint/2010/main" val="3655031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37"/>
          <p:cNvSpPr txBox="1">
            <a:spLocks noGrp="1"/>
          </p:cNvSpPr>
          <p:nvPr>
            <p:ph type="subTitle" idx="1"/>
          </p:nvPr>
        </p:nvSpPr>
        <p:spPr>
          <a:xfrm>
            <a:off x="1945310" y="3623256"/>
            <a:ext cx="8301377" cy="104319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nl-BE"/>
              <a:t>Hartelijk bedankt voor uw aandacht.</a:t>
            </a:r>
            <a:endParaRPr/>
          </a:p>
          <a:p>
            <a:pPr marL="0" lvl="0" indent="0" algn="l" rtl="0">
              <a:lnSpc>
                <a:spcPct val="90000"/>
              </a:lnSpc>
              <a:spcBef>
                <a:spcPts val="1000"/>
              </a:spcBef>
              <a:spcAft>
                <a:spcPts val="0"/>
              </a:spcAft>
              <a:buSzPts val="2400"/>
              <a:buNone/>
            </a:pPr>
            <a:endParaRPr/>
          </a:p>
        </p:txBody>
      </p:sp>
      <p:sp>
        <p:nvSpPr>
          <p:cNvPr id="1062" name="Google Shape;1062;p37"/>
          <p:cNvSpPr txBox="1">
            <a:spLocks noGrp="1"/>
          </p:cNvSpPr>
          <p:nvPr>
            <p:ph type="ctrTitle"/>
          </p:nvPr>
        </p:nvSpPr>
        <p:spPr>
          <a:xfrm>
            <a:off x="1945300" y="2137154"/>
            <a:ext cx="8301300" cy="1374600"/>
          </a:xfrm>
          <a:prstGeom prst="rect">
            <a:avLst/>
          </a:prstGeom>
          <a:solidFill>
            <a:srgbClr val="009DE1"/>
          </a:solid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nl-BE"/>
              <a:t>STEL GERUST NU AL UW VRAGEN!</a:t>
            </a:r>
            <a:endParaRPr/>
          </a:p>
        </p:txBody>
      </p:sp>
      <p:sp>
        <p:nvSpPr>
          <p:cNvPr id="1063" name="Google Shape;1063;p37"/>
          <p:cNvSpPr/>
          <p:nvPr/>
        </p:nvSpPr>
        <p:spPr>
          <a:xfrm>
            <a:off x="1226916" y="4572000"/>
            <a:ext cx="972274" cy="254643"/>
          </a:xfrm>
          <a:prstGeom prst="rect">
            <a:avLst/>
          </a:prstGeom>
          <a:solidFill>
            <a:srgbClr val="E4EF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emplate Aquafin-blauw-16_9">
  <a:themeElements>
    <a:clrScheme name="Aquafin">
      <a:dk1>
        <a:srgbClr val="000000"/>
      </a:dk1>
      <a:lt1>
        <a:srgbClr val="FFFFFF"/>
      </a:lt1>
      <a:dk2>
        <a:srgbClr val="0A1336"/>
      </a:dk2>
      <a:lt2>
        <a:srgbClr val="FFFFFF"/>
      </a:lt2>
      <a:accent1>
        <a:srgbClr val="284377"/>
      </a:accent1>
      <a:accent2>
        <a:srgbClr val="C85F35"/>
      </a:accent2>
      <a:accent3>
        <a:srgbClr val="A5A5A5"/>
      </a:accent3>
      <a:accent4>
        <a:srgbClr val="F9B000"/>
      </a:accent4>
      <a:accent5>
        <a:srgbClr val="009DE0"/>
      </a:accent5>
      <a:accent6>
        <a:srgbClr val="C2BD2D"/>
      </a:accent6>
      <a:hlink>
        <a:srgbClr val="00629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1684</Words>
  <Application>Microsoft Office PowerPoint</Application>
  <PresentationFormat>Breedbeeld</PresentationFormat>
  <Paragraphs>457</Paragraphs>
  <Slides>44</Slides>
  <Notes>44</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44</vt:i4>
      </vt:variant>
    </vt:vector>
  </HeadingPairs>
  <TitlesOfParts>
    <vt:vector size="54" baseType="lpstr">
      <vt:lpstr>Arial</vt:lpstr>
      <vt:lpstr>Source Sans Pro</vt:lpstr>
      <vt:lpstr>Noto Sans Symbols</vt:lpstr>
      <vt:lpstr>Courier New</vt:lpstr>
      <vt:lpstr>Source Sans Pro Black</vt:lpstr>
      <vt:lpstr>Helvetica</vt:lpstr>
      <vt:lpstr>Helvetica Neue</vt:lpstr>
      <vt:lpstr>Calibri</vt:lpstr>
      <vt:lpstr>Template Aquafin-blauw-16_9</vt:lpstr>
      <vt:lpstr>Kantoorthema</vt:lpstr>
      <vt:lpstr>PowerPoint-presentatie</vt:lpstr>
      <vt:lpstr>OVERZICHT</vt:lpstr>
      <vt:lpstr>WIE IS WIE</vt:lpstr>
      <vt:lpstr>WAAR GAAN WE WERKEN?</vt:lpstr>
      <vt:lpstr>PowerPoint-presentatie</vt:lpstr>
      <vt:lpstr>WIE IS AQUAFIN?</vt:lpstr>
      <vt:lpstr>WAT DOEN WE?</vt:lpstr>
      <vt:lpstr>HOE DOEN WE DAT?</vt:lpstr>
      <vt:lpstr>WAAROM ZIJN ER WERKEN NODIG?</vt:lpstr>
      <vt:lpstr>EEN (VEEL) BETERE WATERKWALITEIT  IN VLAANDEREN TEGEN 2027</vt:lpstr>
      <vt:lpstr>Een (veel) betere waterkwaliteit  in Vlaanderen tegen 2027</vt:lpstr>
      <vt:lpstr>HOE GOED IS DE WATERKWALITEIT IN VLAANDEREN?</vt:lpstr>
      <vt:lpstr>Hoeveel riolering is er in UW gemeente aanwezig? </vt:lpstr>
      <vt:lpstr>WAT VERANDERT ER?</vt:lpstr>
      <vt:lpstr>RIOLERING</vt:lpstr>
      <vt:lpstr>RIOLERING</vt:lpstr>
      <vt:lpstr>RIOLERING</vt:lpstr>
      <vt:lpstr>RIOLERING</vt:lpstr>
      <vt:lpstr>Gecontroleerd overstromingsgebied (GOG)</vt:lpstr>
      <vt:lpstr>RIOLERING</vt:lpstr>
      <vt:lpstr>RIOLERING</vt:lpstr>
      <vt:lpstr>RIOLERING</vt:lpstr>
      <vt:lpstr>WEGENIS</vt:lpstr>
      <vt:lpstr>WEGENIS</vt:lpstr>
      <vt:lpstr>WEGENIS</vt:lpstr>
      <vt:lpstr>WEGENIS</vt:lpstr>
      <vt:lpstr>WEGENIS</vt:lpstr>
      <vt:lpstr>WEGENIS</vt:lpstr>
      <vt:lpstr>WEGENIS</vt:lpstr>
      <vt:lpstr>WEGENIS</vt:lpstr>
      <vt:lpstr>WEGENIS</vt:lpstr>
      <vt:lpstr>Nutswerken</vt:lpstr>
      <vt:lpstr>WAT IS DE TIMING?</vt:lpstr>
      <vt:lpstr>INDICATIEVE TIMING</vt:lpstr>
      <vt:lpstr>WAT KAN U DOEN?</vt:lpstr>
      <vt:lpstr>PowerPoint-presentatie</vt:lpstr>
      <vt:lpstr>Scheiden van  Afval- en regenwater</vt:lpstr>
      <vt:lpstr>Hoe verloopt het afkoppelingsproces?</vt:lpstr>
      <vt:lpstr>Wie betaalt wat?</vt:lpstr>
      <vt:lpstr>Slim omgaan met regenwater in huis en tuin</vt:lpstr>
      <vt:lpstr>Geurhinder na</vt:lpstr>
      <vt:lpstr>Vermijd geurhinder door  goede be- en ontluchting</vt:lpstr>
      <vt:lpstr>Vermijd geurhinder door  waterslot of tankslot</vt:lpstr>
      <vt:lpstr>STEL GERUST NU AL UW VRAGEN!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Lisa Castelli</dc:creator>
  <cp:lastModifiedBy>Goedele Houtput</cp:lastModifiedBy>
  <cp:revision>9</cp:revision>
  <dcterms:created xsi:type="dcterms:W3CDTF">2023-01-13T12:26:18Z</dcterms:created>
  <dcterms:modified xsi:type="dcterms:W3CDTF">2025-04-04T12:47:23Z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0x010100D6D25BACEB624B798954D0F594156F9A003CFD9E752988AF48A140D9BA784F31E8</vt:lpwstr>
  </property>
  <property fmtid="{D5CDD505-2E9C-101B-9397-08002B2CF9AE}" pid="3" name="_dlc_DocIdItemGuid">
    <vt:lpwstr>92a50fb1-23e9-4deb-a299-faa6b351e10a</vt:lpwstr>
  </property>
  <property fmtid="{D5CDD505-2E9C-101B-9397-08002B2CF9AE}" pid="4" name="Order">
    <vt:lpwstr>21900.0000000000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MediaServiceImageTags">
    <vt:lpwstr/>
  </property>
  <property fmtid="{D5CDD505-2E9C-101B-9397-08002B2CF9AE}" pid="12" name="MSIP_Label_b8665262-5df6-455e-bf48-5928a5d868f6_Enabled">
    <vt:lpwstr>true</vt:lpwstr>
  </property>
  <property fmtid="{D5CDD505-2E9C-101B-9397-08002B2CF9AE}" pid="13" name="MSIP_Label_b8665262-5df6-455e-bf48-5928a5d868f6_SetDate">
    <vt:lpwstr>2023-09-26T15:19:31Z</vt:lpwstr>
  </property>
  <property fmtid="{D5CDD505-2E9C-101B-9397-08002B2CF9AE}" pid="14" name="MSIP_Label_b8665262-5df6-455e-bf48-5928a5d868f6_Method">
    <vt:lpwstr>Standard</vt:lpwstr>
  </property>
  <property fmtid="{D5CDD505-2E9C-101B-9397-08002B2CF9AE}" pid="15" name="MSIP_Label_b8665262-5df6-455e-bf48-5928a5d868f6_Name">
    <vt:lpwstr>Vertrouwelijk</vt:lpwstr>
  </property>
  <property fmtid="{D5CDD505-2E9C-101B-9397-08002B2CF9AE}" pid="16" name="MSIP_Label_b8665262-5df6-455e-bf48-5928a5d868f6_SiteId">
    <vt:lpwstr>d2aff5f9-8c21-47f2-88f3-08ac4fda56f5</vt:lpwstr>
  </property>
  <property fmtid="{D5CDD505-2E9C-101B-9397-08002B2CF9AE}" pid="17" name="MSIP_Label_b8665262-5df6-455e-bf48-5928a5d868f6_ActionId">
    <vt:lpwstr>646a41ad-ed25-43bf-a341-609fe6387152</vt:lpwstr>
  </property>
  <property fmtid="{D5CDD505-2E9C-101B-9397-08002B2CF9AE}" pid="18" name="MSIP_Label_b8665262-5df6-455e-bf48-5928a5d868f6_ContentBits">
    <vt:lpwstr>0</vt:lpwstr>
  </property>
  <property fmtid="{D5CDD505-2E9C-101B-9397-08002B2CF9AE}" pid="19" name="AQF_Procesdomein">
    <vt:lpwstr>108;#Gestroomlijnde uitvoering|a9ce8a8d-c915-4e23-aab5-657c1ad0cf97</vt:lpwstr>
  </property>
  <property fmtid="{D5CDD505-2E9C-101B-9397-08002B2CF9AE}" pid="20" name="AQF_STD_Folder1">
    <vt:lpwstr>112;#18.2 Maatschappelijk draagvlak|4c4ca295-72c3-412f-98c5-c18a3e3cc2f8</vt:lpwstr>
  </property>
  <property fmtid="{D5CDD505-2E9C-101B-9397-08002B2CF9AE}" pid="21" name="AQF_Gemeente">
    <vt:lpwstr/>
  </property>
  <property fmtid="{D5CDD505-2E9C-101B-9397-08002B2CF9AE}" pid="22" name="AQF_ContentAard">
    <vt:lpwstr>155;#Template|5e2b68fb-a744-455c-bb34-4bbd3a47680b</vt:lpwstr>
  </property>
  <property fmtid="{D5CDD505-2E9C-101B-9397-08002B2CF9AE}" pid="23" name="AQF_Thema">
    <vt:lpwstr>521;#Minder hinder communicatie|aac5a376-32b8-4257-a37c-1622d1ead3ed</vt:lpwstr>
  </property>
  <property fmtid="{D5CDD505-2E9C-101B-9397-08002B2CF9AE}" pid="24" name="AQF_STD_Folder2">
    <vt:lpwstr/>
  </property>
  <property fmtid="{D5CDD505-2E9C-101B-9397-08002B2CF9AE}" pid="25" name="AQF_NaamRaamcontract">
    <vt:lpwstr/>
  </property>
  <property fmtid="{D5CDD505-2E9C-101B-9397-08002B2CF9AE}" pid="26" name="AQF_Installatietype">
    <vt:lpwstr/>
  </property>
  <property fmtid="{D5CDD505-2E9C-101B-9397-08002B2CF9AE}" pid="27" name="AQF_BetrokkenProcesdomein">
    <vt:lpwstr/>
  </property>
  <property fmtid="{D5CDD505-2E9C-101B-9397-08002B2CF9AE}" pid="28" name="AQF_Classificatiecode">
    <vt:lpwstr/>
  </property>
  <property fmtid="{D5CDD505-2E9C-101B-9397-08002B2CF9AE}" pid="29" name="AQF_Klanttype">
    <vt:lpwstr/>
  </property>
  <property fmtid="{D5CDD505-2E9C-101B-9397-08002B2CF9AE}" pid="30" name="AQF_TypeVergunning">
    <vt:lpwstr/>
  </property>
  <property fmtid="{D5CDD505-2E9C-101B-9397-08002B2CF9AE}" pid="31" name="AQF_NietGemeentelijkeOpdrachtgever">
    <vt:lpwstr/>
  </property>
  <property fmtid="{D5CDD505-2E9C-101B-9397-08002B2CF9AE}" pid="32" name="AQF_ProjectfaseAfkoppelingen">
    <vt:lpwstr/>
  </property>
</Properties>
</file>